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/7x9nWN37CC/413BQ9Btw==" hashData="UKEzOzBclLM50cBKrQT0ynv/2P40rpF/LS5HMn3m9mmC6bwKgpU9/y9DzoNHX/IlBWjaefCIZkY4YUdDod/0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BDE88-98CB-45E4-8A76-E56994AEF094}" type="datetimeFigureOut">
              <a:rPr lang="fr-FR" smtClean="0"/>
              <a:t>20/03/2021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5C310-E477-46E5-90F2-D6CC3378D3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464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08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93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761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70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024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15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26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16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089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29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38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763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38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84386-6A79-4827-BCBE-F9E0E781C8D7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6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74291-2E06-4F51-A188-E4FB29EE7E68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93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3DC-01E5-46A7-BD6F-11EC389DD068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4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180CA-5F9C-4ED9-B07F-B74D00008D18}" type="datetime1">
              <a:rPr lang="fr-FR" smtClean="0"/>
              <a:t>20/03/2021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59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B89-3CBF-44A7-A5E7-83EECEE0BD4B}" type="datetime1">
              <a:rPr lang="fr-FR" smtClean="0"/>
              <a:t>20/03/2021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8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55A16-B842-447B-8A5D-2B59753FD90F}" type="datetime1">
              <a:rPr lang="fr-FR" smtClean="0"/>
              <a:t>20/03/2021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07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AF53-058F-465D-A643-822C265200F7}" type="datetime1">
              <a:rPr lang="fr-FR" smtClean="0"/>
              <a:t>20/03/2021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22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45DAF-7F04-4E61-89CC-A70164D1668B}" type="datetime1">
              <a:rPr lang="fr-FR" smtClean="0"/>
              <a:t>20/03/2021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6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D23E-C7D4-4625-9981-6D6AEFA7D821}" type="datetime1">
              <a:rPr lang="fr-FR" smtClean="0"/>
              <a:t>20/03/2021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93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53657-E0DB-4B52-9D8D-3B82E50E1F7D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76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4CFF-339A-4EE4-94EA-373D1455EB02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76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79FDF-B983-4D17-AE41-DFB029EF602B}" type="datetime1">
              <a:rPr lang="fr-FR" smtClean="0"/>
              <a:t>20/03/2021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89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2533241"/>
            <a:ext cx="73933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insatiable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0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939 Nana  Mouskouri - Plaisir d'amour.wav"/>
          </p:stSnd>
        </p:sndAc>
      </p:transition>
    </mc:Choice>
    <mc:Fallback>
      <p:transition spd="slow" advTm="13000">
        <p:fade/>
        <p:sndAc>
          <p:stSnd loop="1">
            <p:snd r:embed="rId3" name="939 Nana  Mouskouri - 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795843"/>
            <a:ext cx="10111409" cy="523370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0621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476" t="32497" r="11207"/>
          <a:stretch/>
        </p:blipFill>
        <p:spPr>
          <a:xfrm>
            <a:off x="1015365" y="755374"/>
            <a:ext cx="10173257" cy="53406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8145" t="72519" r="23" b="15570"/>
          <a:stretch/>
        </p:blipFill>
        <p:spPr>
          <a:xfrm>
            <a:off x="6934673" y="5168348"/>
            <a:ext cx="4253949" cy="6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72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81" t="-201" r="4653"/>
          <a:stretch/>
        </p:blipFill>
        <p:spPr>
          <a:xfrm>
            <a:off x="1022364" y="768626"/>
            <a:ext cx="10135966" cy="527436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4012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920" y="790830"/>
            <a:ext cx="10058401" cy="52013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0317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7" y="749208"/>
            <a:ext cx="10137913" cy="5322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503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8" b="7565"/>
          <a:stretch/>
        </p:blipFill>
        <p:spPr>
          <a:xfrm>
            <a:off x="1046922" y="755374"/>
            <a:ext cx="10084903" cy="53008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4168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28" r="151" b="9074"/>
          <a:stretch/>
        </p:blipFill>
        <p:spPr>
          <a:xfrm>
            <a:off x="1007165" y="749331"/>
            <a:ext cx="10164418" cy="532870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137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796782"/>
            <a:ext cx="10058400" cy="52138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7029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93" y="768626"/>
            <a:ext cx="10118033" cy="532737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297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918" r="-329" b="28326"/>
          <a:stretch/>
        </p:blipFill>
        <p:spPr>
          <a:xfrm>
            <a:off x="1033783" y="781878"/>
            <a:ext cx="10151051" cy="524786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7718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5" b="19640"/>
          <a:stretch/>
        </p:blipFill>
        <p:spPr>
          <a:xfrm>
            <a:off x="1020418" y="781214"/>
            <a:ext cx="10164418" cy="53016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452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89" r="416" b="9482"/>
          <a:stretch/>
        </p:blipFill>
        <p:spPr>
          <a:xfrm>
            <a:off x="1020418" y="792524"/>
            <a:ext cx="10111408" cy="52724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1908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4" r="87" b="8360"/>
          <a:stretch/>
        </p:blipFill>
        <p:spPr>
          <a:xfrm>
            <a:off x="967409" y="764836"/>
            <a:ext cx="10230679" cy="527596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78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9315" y="2136338"/>
            <a:ext cx="739337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3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2021-03-19T13:27:05Z</dcterms:created>
  <dcterms:modified xsi:type="dcterms:W3CDTF">2021-03-20T17:07:37Z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