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jE5QpSMhw+tt2bC7VEKcA==" hashData="MQGlP8os0VxkvKaTqNLXITDmnuFMMM0H0a3OsKMkXwjEJs4lLlQTn9OeowK9oa4jzm6kiMgHWkctNasoQZlE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19/03/2021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19/03/2021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19/03/2021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19/03/2021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19/03/2021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19/03/2021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24" t="-626" r="11628" b="24870"/>
          <a:stretch/>
        </p:blipFill>
        <p:spPr>
          <a:xfrm>
            <a:off x="1007164" y="728870"/>
            <a:ext cx="10151165" cy="5308847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5713" y="482600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66" t="4738" r="7667" b="28296"/>
          <a:stretch/>
        </p:blipFill>
        <p:spPr>
          <a:xfrm>
            <a:off x="1076437" y="810177"/>
            <a:ext cx="10064221" cy="52460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492" t="18269" r="2754" b="12383"/>
          <a:stretch/>
        </p:blipFill>
        <p:spPr>
          <a:xfrm>
            <a:off x="1007166" y="755374"/>
            <a:ext cx="10177669" cy="531134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498" t="8883" r="4562" b="17800"/>
          <a:stretch/>
        </p:blipFill>
        <p:spPr>
          <a:xfrm>
            <a:off x="1012528" y="784456"/>
            <a:ext cx="10137912" cy="52527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33" b="17140"/>
          <a:stretch/>
        </p:blipFill>
        <p:spPr>
          <a:xfrm>
            <a:off x="1020417" y="808383"/>
            <a:ext cx="10151166" cy="525308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938" r="145" b="20193"/>
          <a:stretch/>
        </p:blipFill>
        <p:spPr>
          <a:xfrm>
            <a:off x="1020418" y="733236"/>
            <a:ext cx="10137912" cy="533164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2021-03-19T13:27:05Z</dcterms:created>
  <dcterms:modified xsi:type="dcterms:W3CDTF">2021-03-19T20:04:15Z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