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UrfSVcCTOhAsoBUzKLDRA==" hashData="t806/br6WPjupCg6EN/hu5V/0DmmcfNWWXSb1LYDi4LFEQTZjtQszUdjWm0rmXl4t8wXjx1ocSTgvj43dA1i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19/03/2021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19/03/2021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19/03/2021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19/03/2021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261" r="840" b="20807"/>
          <a:stretch/>
        </p:blipFill>
        <p:spPr>
          <a:xfrm>
            <a:off x="1007165" y="747438"/>
            <a:ext cx="10160521" cy="532205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  <a:softEdge rad="127000"/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093" t="61795" r="55267" b="33014"/>
          <a:stretch/>
        </p:blipFill>
        <p:spPr>
          <a:xfrm>
            <a:off x="1007165" y="4306957"/>
            <a:ext cx="4359965" cy="7818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3624" t="74510" r="61537" b="20826"/>
          <a:stretch/>
        </p:blipFill>
        <p:spPr>
          <a:xfrm>
            <a:off x="1868204" y="4465983"/>
            <a:ext cx="2915832" cy="41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39" t="15218" r="1861" b="8438"/>
          <a:stretch/>
        </p:blipFill>
        <p:spPr>
          <a:xfrm>
            <a:off x="987613" y="795130"/>
            <a:ext cx="10183969" cy="5274367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381" t="32333" r="11335" b="8924"/>
          <a:stretch/>
        </p:blipFill>
        <p:spPr>
          <a:xfrm>
            <a:off x="990964" y="757643"/>
            <a:ext cx="10136761" cy="52986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0" r="-8" b="13623"/>
          <a:stretch/>
        </p:blipFill>
        <p:spPr>
          <a:xfrm>
            <a:off x="994610" y="720213"/>
            <a:ext cx="10173747" cy="538038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923" y="774668"/>
            <a:ext cx="10153235" cy="532133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6459" t="81935" r="1333" b="10317"/>
          <a:stretch/>
        </p:blipFill>
        <p:spPr>
          <a:xfrm>
            <a:off x="8743610" y="5459895"/>
            <a:ext cx="2255694" cy="53223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/>
          <a:srcRect l="39833" t="64954" r="38705" b="24888"/>
          <a:stretch/>
        </p:blipFill>
        <p:spPr>
          <a:xfrm>
            <a:off x="4962939" y="3829878"/>
            <a:ext cx="2266122" cy="59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12" r="652" b="14001"/>
          <a:stretch/>
        </p:blipFill>
        <p:spPr>
          <a:xfrm>
            <a:off x="1020417" y="795130"/>
            <a:ext cx="10137913" cy="527639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2021-03-19T13:27:05Z</dcterms:created>
  <dcterms:modified xsi:type="dcterms:W3CDTF">2021-03-19T19:44:15Z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