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LlalB6Az/U1WF2XIf6BtA==" hashData="ugnGrDkD/R1vlbVIZokPGSXPRfxwmQ15SWPMgJ7M8zxvzs2cC7bORefZJ5v1iaXjdaD+otDylHy97+1MZQsE2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22/03/2021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22/03/2021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N°10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>
      <p:transition spd="slow" advTm="13000">
        <p:fade/>
        <p:sndAc>
          <p:stSnd loop="1">
            <p:snd r:embed="rId3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60" t="39875" r="3198" b="8965"/>
          <a:stretch/>
        </p:blipFill>
        <p:spPr>
          <a:xfrm>
            <a:off x="1036138" y="807707"/>
            <a:ext cx="10108939" cy="5231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7132" r="-701"/>
          <a:stretch/>
        </p:blipFill>
        <p:spPr>
          <a:xfrm>
            <a:off x="1007165" y="752244"/>
            <a:ext cx="10204174" cy="5297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5714" y="463551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68" t="25513" r="6683" b="27114"/>
          <a:stretch/>
        </p:blipFill>
        <p:spPr>
          <a:xfrm>
            <a:off x="1007166" y="781878"/>
            <a:ext cx="10177670" cy="5261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55" b="20548"/>
          <a:stretch/>
        </p:blipFill>
        <p:spPr>
          <a:xfrm>
            <a:off x="1007165" y="762006"/>
            <a:ext cx="10158945" cy="52744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1159" r="654" b="16715"/>
          <a:stretch/>
        </p:blipFill>
        <p:spPr>
          <a:xfrm>
            <a:off x="1020417" y="772266"/>
            <a:ext cx="10146073" cy="5300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2" b="22266"/>
          <a:stretch/>
        </p:blipFill>
        <p:spPr>
          <a:xfrm>
            <a:off x="1017394" y="786255"/>
            <a:ext cx="10157211" cy="52854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2021-03-19T13:27:05Z</dcterms:created>
  <dcterms:modified xsi:type="dcterms:W3CDTF">2021-03-22T03:55:09Z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