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/ypT0mfSbtWzh2s4Csh3A==" hashData="HNf1AKeDQGdhleKkTZj01z4VnhvvdHlu9R7ZrmiG9pTGEHfgT7/MQx5tbJWZnNQdWsvhmcVxrcN4inTQY3T4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19/03/2021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19/03/2021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19/03/2021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19/03/2021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4" b="19034"/>
          <a:stretch/>
        </p:blipFill>
        <p:spPr>
          <a:xfrm>
            <a:off x="993914" y="755374"/>
            <a:ext cx="10152206" cy="529683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9294" t="64152" r="31462" b="28804"/>
          <a:stretch/>
        </p:blipFill>
        <p:spPr>
          <a:xfrm>
            <a:off x="4996069" y="3816625"/>
            <a:ext cx="2968487" cy="37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66" r="2479" b="23748"/>
          <a:stretch/>
        </p:blipFill>
        <p:spPr>
          <a:xfrm>
            <a:off x="1001034" y="735561"/>
            <a:ext cx="10157296" cy="534211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31" t="-354" r="7507" b="39945"/>
          <a:stretch/>
        </p:blipFill>
        <p:spPr>
          <a:xfrm>
            <a:off x="1002177" y="755375"/>
            <a:ext cx="10161835" cy="530086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00" r="2094" b="28024"/>
          <a:stretch/>
        </p:blipFill>
        <p:spPr>
          <a:xfrm>
            <a:off x="1044116" y="787689"/>
            <a:ext cx="10104573" cy="52818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687" r="338" b="29081"/>
          <a:stretch/>
        </p:blipFill>
        <p:spPr>
          <a:xfrm>
            <a:off x="1020417" y="760416"/>
            <a:ext cx="10116563" cy="528931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305" t="-483" r="5717" b="46175"/>
          <a:stretch/>
        </p:blipFill>
        <p:spPr>
          <a:xfrm>
            <a:off x="1044427" y="768627"/>
            <a:ext cx="10115184" cy="526111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8916" t="87237" r="3024" b="7061"/>
          <a:stretch/>
        </p:blipFill>
        <p:spPr>
          <a:xfrm>
            <a:off x="10177669" y="5128592"/>
            <a:ext cx="848139" cy="46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2021-03-19T13:27:05Z</dcterms:created>
  <dcterms:modified xsi:type="dcterms:W3CDTF">2021-03-19T19:20:44Z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