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281" r:id="rId7"/>
    <p:sldId id="278" r:id="rId8"/>
    <p:sldId id="285" r:id="rId9"/>
    <p:sldId id="288" r:id="rId10"/>
    <p:sldId id="307" r:id="rId11"/>
    <p:sldId id="313" r:id="rId12"/>
    <p:sldId id="308" r:id="rId13"/>
    <p:sldId id="294" r:id="rId14"/>
    <p:sldId id="304" r:id="rId15"/>
    <p:sldId id="310" r:id="rId16"/>
    <p:sldId id="311" r:id="rId17"/>
    <p:sldId id="309" r:id="rId18"/>
    <p:sldId id="306" r:id="rId19"/>
    <p:sldId id="305" r:id="rId20"/>
    <p:sldId id="303" r:id="rId21"/>
    <p:sldId id="302" r:id="rId22"/>
    <p:sldId id="301" r:id="rId23"/>
    <p:sldId id="300" r:id="rId24"/>
    <p:sldId id="299" r:id="rId25"/>
    <p:sldId id="298" r:id="rId26"/>
    <p:sldId id="297" r:id="rId27"/>
    <p:sldId id="295" r:id="rId28"/>
    <p:sldId id="293" r:id="rId29"/>
    <p:sldId id="292" r:id="rId30"/>
    <p:sldId id="289" r:id="rId31"/>
    <p:sldId id="287" r:id="rId32"/>
    <p:sldId id="291" r:id="rId33"/>
    <p:sldId id="290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7.jpg"/><Relationship Id="rId4" Type="http://schemas.openxmlformats.org/officeDocument/2006/relationships/hyperlink" Target="http://www.yatata-blog.e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73DF778-42A2-4413-B195-E0AEDA9708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42A1990D-417E-4C62-A700-7AAD31D85AA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672064" y="98072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8CBC5EBD-A75A-4628-B1A4-945C66A7897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012700" y="220486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Ain't love a wonderful thing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Ain't love a wonderful thi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387870-E091-483E-9E25-A84B55C02B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6ECEFF7A-E01D-4B19-88F2-A640FE84F079}"/>
              </a:ext>
            </a:extLst>
          </p:cNvPr>
          <p:cNvSpPr/>
          <p:nvPr/>
        </p:nvSpPr>
        <p:spPr>
          <a:xfrm>
            <a:off x="5303912" y="692696"/>
            <a:ext cx="6336704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Moto Show   8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2372A5E4-2277-4F14-A3EB-350542ABE2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>
            <a:extLst>
              <a:ext uri="{FF2B5EF4-FFF2-40B4-BE49-F238E27FC236}">
                <a16:creationId xmlns:a16="http://schemas.microsoft.com/office/drawing/2014/main" id="{BA5FFD1C-E114-4159-A575-D968E5E6E7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AC5E24C-8EA2-43FB-B7B6-445B9DDE60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DCBE21F-7474-4EED-9394-D61B50CF4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BD2DDF8-720A-4768-BAFA-A8EB8F59A1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5ECC48A-F63B-4997-8650-E69EAC9B4B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E98956C-15BE-47C6-A7DF-EEA33980D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9114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CDD6E1B-2879-4E9B-B06B-B47CA29924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2309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CE2DAE2-A706-4367-B61D-E2FCD977F2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1495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158DB98-B0AB-46BD-98E4-8500CB57C8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759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441765-EA20-4E46-8E87-85F818B5C6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39621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E640B14-D70D-4998-92C2-27B15BEC09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0696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73E16CB-E86D-46DB-8A24-EB299B456C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1754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885E2B6-3E52-4E20-9F8B-19D6476423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6299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04A581A-6F0D-4199-92B9-7F2CB4331F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4631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3B78436-1836-437C-B733-90D93E647F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DF219579-3BEB-4028-9F4C-33D4075339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859210"/>
            <a:ext cx="3816424" cy="45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7867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25CF222-7A09-4E3C-85F8-94D1327574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C940B791-04CA-4FA6-8396-FC7A698165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4392" y="578915"/>
            <a:ext cx="1533525" cy="125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4294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36D79EC-9E4F-4ADB-BAE1-41FA47C5DB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3399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5252718C-0207-4D1C-9E12-64CE232AD8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3403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9BC576F1-0CE0-41C9-BDF0-3B472FF0EA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4167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0C10C45-DDA7-42B4-8B1E-DD91D118D8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418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887448-0F80-49B1-8FEE-AA6362394F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766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109589-7841-4E23-806B-D8DEA8456B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996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C14D5A70-FE24-4499-8139-77B28B9F5E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56220"/>
            <a:ext cx="10801200" cy="5753100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15EE976-4052-4882-AC34-F7930B5D28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692696"/>
            <a:ext cx="9248775" cy="5609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211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C24D507D-3833-4514-A478-FD82FB3076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5811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86B43429-D57C-4255-87BC-2AC5476542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5553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367ABBA-D619-4CEA-9AE1-7113E0D2F6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80DED7-8591-44F6-815F-D92DD68968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2FE87B5-535D-4F29-ADC0-F2A3D4C08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25F85D4D-B0A2-4982-9BAD-DDFA25823B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112" y="2132856"/>
            <a:ext cx="1797050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www.yatata-blog.eu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CAFADD5A-73F7-483E-AE1F-F297F9834E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51925"/>
            <a:ext cx="10801200" cy="51244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453F2303-E451-4F4B-AFC4-4F367D494518}"/>
              </a:ext>
            </a:extLst>
          </p:cNvPr>
          <p:cNvSpPr/>
          <p:nvPr/>
        </p:nvSpPr>
        <p:spPr>
          <a:xfrm>
            <a:off x="4871864" y="5071866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307</TotalTime>
  <Words>53</Words>
  <Application>Microsoft Office PowerPoint</Application>
  <PresentationFormat>Širokoúhlá obrazovka</PresentationFormat>
  <Paragraphs>7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9" baseType="lpstr">
      <vt:lpstr>Arial</vt:lpstr>
      <vt:lpstr>Calibri</vt:lpstr>
      <vt:lpstr>Calibri Light</vt:lpstr>
      <vt:lpstr>Segoe UI Black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95</cp:revision>
  <dcterms:created xsi:type="dcterms:W3CDTF">2020-02-21T13:54:42Z</dcterms:created>
  <dcterms:modified xsi:type="dcterms:W3CDTF">2021-08-31T12:18:04Z</dcterms:modified>
</cp:coreProperties>
</file>