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5" r:id="rId8"/>
    <p:sldId id="266" r:id="rId9"/>
    <p:sldId id="263" r:id="rId10"/>
    <p:sldId id="267" r:id="rId11"/>
    <p:sldId id="264" r:id="rId12"/>
    <p:sldId id="268" r:id="rId13"/>
    <p:sldId id="269" r:id="rId14"/>
    <p:sldId id="260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jju/cvUjCBxVxV11BDDbw==" hashData="IVseDYWEUHUKrYfxk0gECPyPM2ksUaesPgoxj/VgO4QX39uS9445C3N8sycgGSzHmY8rBsZtMjUjtDxEvphx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FDFB9-1A1A-4940-A2C7-F7CFCB35AE60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ED8F0-053A-41C0-BF8B-24E576B491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869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845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660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548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863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235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38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584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627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8498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99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5895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6331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9299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879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ED8F0-053A-41C0-BF8B-24E576B491A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477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52035-B257-4989-AAAC-33BECCA9A5A4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227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D3600-E781-43C9-AB2B-8A356BCDEC6B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38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775DA-FA8A-4837-AE7A-B69363B616FD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41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80EB-BA98-4112-8688-5FA10113165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91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EBEF7-B75B-4B49-A56A-E3B97025DDE0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7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421E2-1ACD-46B3-9D81-16D4A639A760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16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27B51-BD3E-4FB2-9B93-DFEBA58D415E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62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D3CDA-5A4F-45FC-B53A-96EEEEDDE605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50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94063-A380-421A-A12D-514E877DD18F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1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17B1-99BB-4362-BD26-550920C7C08B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1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CB7E4-CCC1-4998-85A3-971AE519F433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32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1000">
              <a:schemeClr val="accent6">
                <a:lumMod val="50000"/>
              </a:schemeClr>
            </a:gs>
            <a:gs pos="81000">
              <a:srgbClr val="FFC000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F6FF4-5E8D-4E04-A4B9-E78D0A8398D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ED7E2-8933-46F1-949A-5E2405F755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24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750" y="700089"/>
            <a:ext cx="10096500" cy="53863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364576" y="2459504"/>
            <a:ext cx="946284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Mais nous ne sommes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l’abri de rien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00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7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136" y="674085"/>
            <a:ext cx="10117394" cy="54169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562549" y="2967335"/>
            <a:ext cx="90669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Puisque je vous le dis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26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2" y="655382"/>
            <a:ext cx="9866672" cy="5450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117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142" y="687223"/>
            <a:ext cx="10146889" cy="5389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816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714374"/>
            <a:ext cx="8329613" cy="5397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440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1" b="5416"/>
          <a:stretch/>
        </p:blipFill>
        <p:spPr>
          <a:xfrm>
            <a:off x="1685925" y="701407"/>
            <a:ext cx="8886825" cy="5385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68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93" t="3082" r="1742" b="16391"/>
          <a:stretch/>
        </p:blipFill>
        <p:spPr>
          <a:xfrm>
            <a:off x="1000124" y="700087"/>
            <a:ext cx="10201275" cy="5429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70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97" t="12111" r="5466" b="1864"/>
          <a:stretch/>
        </p:blipFill>
        <p:spPr>
          <a:xfrm>
            <a:off x="1032826" y="685800"/>
            <a:ext cx="10154234" cy="54138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87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89" y="671513"/>
            <a:ext cx="10086974" cy="5456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661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860" b="14337"/>
          <a:stretch/>
        </p:blipFill>
        <p:spPr>
          <a:xfrm>
            <a:off x="1500188" y="672902"/>
            <a:ext cx="9315449" cy="5413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413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34" t="208" r="5125" b="4584"/>
          <a:stretch/>
        </p:blipFill>
        <p:spPr>
          <a:xfrm>
            <a:off x="1657350" y="705021"/>
            <a:ext cx="8843963" cy="5381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745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50" r="-69" b="15833"/>
          <a:stretch/>
        </p:blipFill>
        <p:spPr>
          <a:xfrm>
            <a:off x="1057275" y="727282"/>
            <a:ext cx="10115550" cy="538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48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71488"/>
            <a:ext cx="10604090" cy="5840821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43" r="267"/>
          <a:stretch/>
        </p:blipFill>
        <p:spPr>
          <a:xfrm>
            <a:off x="1814514" y="728663"/>
            <a:ext cx="8672512" cy="537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912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62" r="-111" b="14861"/>
          <a:stretch/>
        </p:blipFill>
        <p:spPr>
          <a:xfrm>
            <a:off x="1628775" y="671514"/>
            <a:ext cx="8915399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841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0" y="700089"/>
            <a:ext cx="10096500" cy="53863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364578" y="2459504"/>
            <a:ext cx="946284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Mais nous ne sommes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l’abri de rien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3232" y="6487291"/>
            <a:ext cx="2743200" cy="365125"/>
          </a:xfrm>
        </p:spPr>
        <p:txBody>
          <a:bodyPr/>
          <a:lstStyle/>
          <a:p>
            <a:fld id="{BF1987C8-014F-4E4A-B350-457BD326CAA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492874"/>
            <a:ext cx="2743200" cy="365125"/>
          </a:xfrm>
        </p:spPr>
        <p:txBody>
          <a:bodyPr/>
          <a:lstStyle/>
          <a:p>
            <a:fld id="{2EFED7E2-8933-46F1-949A-5E2405F7559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13" y="486696"/>
            <a:ext cx="10604090" cy="5825613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accent6">
                    <a:lumMod val="50000"/>
                  </a:schemeClr>
                </a:gs>
                <a:gs pos="95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17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115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2021-01-10T08:54:17Z</dcterms:created>
  <dcterms:modified xsi:type="dcterms:W3CDTF">2021-01-10T09:29:24Z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