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Q/3EHl7ACExO4vqLs8Zpw==" hashData="TX6JYuG9sD5hj2aoIB98dzwLvuU5PMaenVe/wZXlDuWMwpx7REI5Jn8YosHoie3yPPKILSydEn/t/JTzwQCV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14/05/2021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14/05/2021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N°9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/>
          <a:stretch/>
        </p:blipFill>
        <p:spPr>
          <a:xfrm>
            <a:off x="2186608" y="1046922"/>
            <a:ext cx="7898295" cy="4757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9861" y="1202634"/>
            <a:ext cx="7911547" cy="44527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07096" y="1086186"/>
            <a:ext cx="8083825" cy="46387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2" y="1053559"/>
            <a:ext cx="8030818" cy="47508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1165242"/>
            <a:ext cx="9144000" cy="4505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110" r="288" b="7709"/>
          <a:stretch/>
        </p:blipFill>
        <p:spPr>
          <a:xfrm>
            <a:off x="2133600" y="1106480"/>
            <a:ext cx="7991061" cy="46450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48"/>
          <a:stretch/>
        </p:blipFill>
        <p:spPr>
          <a:xfrm>
            <a:off x="1973991" y="1245704"/>
            <a:ext cx="8255781" cy="43732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2021-04-01T09:50:44Z</dcterms:created>
  <dcterms:modified xsi:type="dcterms:W3CDTF">2021-05-14T16:27:37Z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