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uYVjfH04Qw9ipoKUQ8joQ==" hashData="quKRJpo5tmMJiRaesph4cmB8syYs+HGpZ6gS0J5JjSQVh7evTgtq7YAVljPUwYK4nz38l3JiogbgCHo928nq6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E580CB-87EF-47A7-8E6E-4F8E3FECB225}" type="datetimeFigureOut">
              <a:rPr lang="fr-FR" smtClean="0"/>
              <a:t>14/05/2021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1F82DF-4902-4C2B-8CA8-A3FC2F27E3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960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20738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6033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74367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6893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03969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11307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26992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5485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77608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85067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06043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83599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6561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99435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F82DF-4902-4C2B-8CA8-A3FC2F27E39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22128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CABEC-97E9-4617-BD21-785EECA77E90}" type="datetime1">
              <a:rPr lang="fr-FR" smtClean="0"/>
              <a:t>14/05/2021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7943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04E09-B8F0-4A9D-8FFE-EBD7061DF345}" type="datetime1">
              <a:rPr lang="fr-FR" smtClean="0"/>
              <a:t>14/05/2021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357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F04E7-6763-42E1-ABA3-F25C54C95495}" type="datetime1">
              <a:rPr lang="fr-FR" smtClean="0"/>
              <a:t>14/05/2021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1375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A1DA-4BFC-4A69-922B-4BB728E2CE4B}" type="datetime1">
              <a:rPr lang="fr-FR" smtClean="0"/>
              <a:t>14/05/2021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395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975A3-D13E-427B-9CD7-FA105A23C150}" type="datetime1">
              <a:rPr lang="fr-FR" smtClean="0"/>
              <a:t>14/05/2021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4830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609F8-7C52-4B6F-B4BD-0E7D99A4FAAA}" type="datetime1">
              <a:rPr lang="fr-FR" smtClean="0"/>
              <a:t>14/05/2021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322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21C10-DBFB-4FFA-8526-5E4EA258B7A8}" type="datetime1">
              <a:rPr lang="fr-FR" smtClean="0"/>
              <a:t>14/05/2021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2457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9DD0-5A61-469A-BE34-533CCA4D1703}" type="datetime1">
              <a:rPr lang="fr-FR" smtClean="0"/>
              <a:t>14/05/2021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555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E90BE-2C26-476C-8679-F2DC6C09CDE9}" type="datetime1">
              <a:rPr lang="fr-FR" smtClean="0"/>
              <a:t>14/05/2021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367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52949-F4DF-42E4-9697-81296D7FC718}" type="datetime1">
              <a:rPr lang="fr-FR" smtClean="0"/>
              <a:t>14/05/2021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4320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098C9-94F1-41A8-BE74-7784DAE5771C}" type="datetime1">
              <a:rPr lang="fr-FR" smtClean="0"/>
              <a:t>14/05/2021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023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58000">
              <a:srgbClr val="FF0000"/>
            </a:gs>
            <a:gs pos="68000">
              <a:srgbClr val="C00000"/>
            </a:gs>
            <a:gs pos="100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C1418E-F75A-4C09-B471-C324C13CFF90}" type="datetime1">
              <a:rPr lang="fr-FR" smtClean="0"/>
              <a:t>14/05/2021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83028-E712-4DB2-B3C3-8DF9DF1FCD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20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567" r="95"/>
          <a:stretch/>
        </p:blipFill>
        <p:spPr>
          <a:xfrm>
            <a:off x="856343" y="812799"/>
            <a:ext cx="10497457" cy="51961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501216" y="2828835"/>
            <a:ext cx="918956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Nymphomane </a:t>
            </a:r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N°7</a:t>
            </a:r>
            <a:endParaRPr lang="fr-FR" sz="72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395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  <p:sndAc>
          <p:stSnd loop="1">
            <p:snd r:embed="rId3" name="La Nymphomane.wav"/>
          </p:stSnd>
        </p:sndAc>
      </p:transition>
    </mc:Choice>
    <mc:Fallback>
      <p:transition spd="slow" advTm="13000">
        <p:fade/>
        <p:sndAc>
          <p:stSnd loop="1">
            <p:snd r:embed="rId3" name="La Nymphoma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70643" y="1977886"/>
            <a:ext cx="4320209" cy="29022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1022" y="1977886"/>
            <a:ext cx="5864091" cy="29320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45826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391" y="848139"/>
            <a:ext cx="10492409" cy="5181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90712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46"/>
          <a:stretch/>
        </p:blipFill>
        <p:spPr>
          <a:xfrm>
            <a:off x="1117916" y="1699591"/>
            <a:ext cx="4578626" cy="34588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5986489" y="1688703"/>
            <a:ext cx="5248222" cy="34588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930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70" b="20170"/>
          <a:stretch/>
        </p:blipFill>
        <p:spPr>
          <a:xfrm>
            <a:off x="874644" y="852746"/>
            <a:ext cx="10455966" cy="51372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1845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803" t="14750" r="-33" b="16052"/>
          <a:stretch/>
        </p:blipFill>
        <p:spPr>
          <a:xfrm>
            <a:off x="2659349" y="1070649"/>
            <a:ext cx="6873302" cy="47167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81610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07" b="7165"/>
          <a:stretch/>
        </p:blipFill>
        <p:spPr>
          <a:xfrm>
            <a:off x="831782" y="855490"/>
            <a:ext cx="10485576" cy="5121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38965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05121" y="1348051"/>
            <a:ext cx="7887018" cy="40720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45602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823" t="-12" r="10115" b="-1"/>
          <a:stretch/>
        </p:blipFill>
        <p:spPr>
          <a:xfrm>
            <a:off x="862083" y="843728"/>
            <a:ext cx="10467833" cy="51705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05147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7693" r="-33" b="18629"/>
          <a:stretch/>
        </p:blipFill>
        <p:spPr>
          <a:xfrm>
            <a:off x="2411233" y="1083365"/>
            <a:ext cx="7369533" cy="46912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96853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8142"/>
          <a:stretch/>
        </p:blipFill>
        <p:spPr>
          <a:xfrm>
            <a:off x="848140" y="835443"/>
            <a:ext cx="10505660" cy="51681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0744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4"/>
          <a:stretch/>
        </p:blipFill>
        <p:spPr>
          <a:xfrm>
            <a:off x="2585184" y="1441174"/>
            <a:ext cx="7021631" cy="39756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78858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2" b="25171"/>
          <a:stretch/>
        </p:blipFill>
        <p:spPr>
          <a:xfrm>
            <a:off x="874173" y="844981"/>
            <a:ext cx="10429932" cy="51317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52958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99861" y="1285461"/>
            <a:ext cx="7871791" cy="43864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61722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5429" y="420913"/>
            <a:ext cx="11321142" cy="5994401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92000">
                  <a:srgbClr val="FFFF00"/>
                </a:gs>
                <a:gs pos="100000">
                  <a:schemeClr val="bg1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35429" y="420912"/>
            <a:ext cx="11321142" cy="5994401"/>
          </a:xfrm>
          <a:prstGeom prst="rect">
            <a:avLst/>
          </a:prstGeom>
          <a:noFill/>
          <a:ln w="2286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64029" y="6458855"/>
            <a:ext cx="2743200" cy="365125"/>
          </a:xfrm>
        </p:spPr>
        <p:txBody>
          <a:bodyPr/>
          <a:lstStyle/>
          <a:p>
            <a:fld id="{0713D9DB-03AE-4802-A211-1169B19143D5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14/05/2021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7745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7453"/>
            <a:ext cx="2743200" cy="365125"/>
          </a:xfrm>
        </p:spPr>
        <p:txBody>
          <a:bodyPr/>
          <a:lstStyle/>
          <a:p>
            <a:fld id="{14183028-E712-4DB2-B3C3-8DF9DF1FCDAA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567" r="95"/>
          <a:stretch/>
        </p:blipFill>
        <p:spPr>
          <a:xfrm>
            <a:off x="856343" y="812799"/>
            <a:ext cx="10497457" cy="51961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294957" y="2256694"/>
            <a:ext cx="7620228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C’était</a:t>
            </a:r>
          </a:p>
          <a:p>
            <a:r>
              <a:rPr lang="fr-FR" sz="72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Nymphomane </a:t>
            </a:r>
            <a:endParaRPr lang="fr-FR" sz="72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141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95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2021-04-01T09:50:44Z</dcterms:created>
  <dcterms:modified xsi:type="dcterms:W3CDTF">2021-05-14T16:02:35Z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