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/MFizU2tx8KX0FpGslBQw==" hashData="tUiqHYbk617UsfugxI765PmH9IwO/puex94dkvP7fs3OpxTMmfmq92xlsI5rShehI10wCrQ6+78gU/dI4Dt1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14/05/2021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14/05/2021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N°6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0"/>
          <a:stretch/>
        </p:blipFill>
        <p:spPr>
          <a:xfrm>
            <a:off x="2201174" y="1237890"/>
            <a:ext cx="7781026" cy="43822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93"/>
          <a:stretch/>
        </p:blipFill>
        <p:spPr>
          <a:xfrm>
            <a:off x="1972369" y="902985"/>
            <a:ext cx="8238740" cy="50302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2302" y="1078187"/>
            <a:ext cx="6987396" cy="4701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8102" y="1071687"/>
            <a:ext cx="7315796" cy="4714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3822" y="1004572"/>
            <a:ext cx="7657544" cy="48441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591" y="923745"/>
            <a:ext cx="7901797" cy="49386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172" y="1168879"/>
            <a:ext cx="9621655" cy="45202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2021-04-01T09:50:44Z</dcterms:created>
  <dcterms:modified xsi:type="dcterms:W3CDTF">2021-05-14T15:08:00Z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