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InoSgFgowOfCXL0QUddiA==" hashData="sXeE0kfYVEu2z6iWouJ29Yx+TRPDPgTHLDB6UH+mOv8Q2w0aZ7z8sD55jZJIf8dK6FcdOO7v123A3DcnBtf/J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E580CB-87EF-47A7-8E6E-4F8E3FECB225}" type="datetimeFigureOut">
              <a:rPr lang="fr-FR" smtClean="0"/>
              <a:t>01/04/2021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1F82DF-4902-4C2B-8CA8-A3FC2F27E3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960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20738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6033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74367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6893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03969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11307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26992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5485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77608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85067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06043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83599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6561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99435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22128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CABEC-97E9-4617-BD21-785EECA77E90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7943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04E09-B8F0-4A9D-8FFE-EBD7061DF345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357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F04E7-6763-42E1-ABA3-F25C54C95495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1375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A1DA-4BFC-4A69-922B-4BB728E2CE4B}" type="datetime1">
              <a:rPr lang="fr-FR" smtClean="0"/>
              <a:t>01/04/2021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395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975A3-D13E-427B-9CD7-FA105A23C150}" type="datetime1">
              <a:rPr lang="fr-FR" smtClean="0"/>
              <a:t>01/04/2021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4830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609F8-7C52-4B6F-B4BD-0E7D99A4FAAA}" type="datetime1">
              <a:rPr lang="fr-FR" smtClean="0"/>
              <a:t>01/04/2021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322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21C10-DBFB-4FFA-8526-5E4EA258B7A8}" type="datetime1">
              <a:rPr lang="fr-FR" smtClean="0"/>
              <a:t>01/04/2021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2457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9DD0-5A61-469A-BE34-533CCA4D1703}" type="datetime1">
              <a:rPr lang="fr-FR" smtClean="0"/>
              <a:t>01/04/2021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555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E90BE-2C26-476C-8679-F2DC6C09CDE9}" type="datetime1">
              <a:rPr lang="fr-FR" smtClean="0"/>
              <a:t>01/04/2021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367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52949-F4DF-42E4-9697-81296D7FC718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4320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098C9-94F1-41A8-BE74-7784DAE5771C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023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58000">
              <a:srgbClr val="FF0000"/>
            </a:gs>
            <a:gs pos="68000">
              <a:srgbClr val="C00000"/>
            </a:gs>
            <a:gs pos="100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C1418E-F75A-4C09-B471-C324C13CFF90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20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8567" r="95"/>
          <a:stretch/>
        </p:blipFill>
        <p:spPr>
          <a:xfrm>
            <a:off x="856343" y="812799"/>
            <a:ext cx="10497457" cy="51961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501216" y="2828835"/>
            <a:ext cx="918956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Nymphomane </a:t>
            </a:r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N°5</a:t>
            </a:r>
            <a:endParaRPr lang="fr-FR" sz="72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395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  <p:sndAc>
          <p:stSnd loop="1">
            <p:snd r:embed="rId3" name="La Nymphomane.wav"/>
          </p:stSnd>
        </p:sndAc>
      </p:transition>
    </mc:Choice>
    <mc:Fallback>
      <p:transition spd="slow" advTm="13000">
        <p:fade/>
        <p:sndAc>
          <p:stSnd loop="1">
            <p:snd r:embed="rId3" name="La Nymphoma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2664" r="-217" b="27553"/>
          <a:stretch/>
        </p:blipFill>
        <p:spPr>
          <a:xfrm>
            <a:off x="848139" y="837027"/>
            <a:ext cx="10505661" cy="51621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45826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391" y="848139"/>
            <a:ext cx="10492409" cy="5181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90712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87" b="22387"/>
          <a:stretch/>
        </p:blipFill>
        <p:spPr>
          <a:xfrm>
            <a:off x="857992" y="836408"/>
            <a:ext cx="10472617" cy="51740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930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670" b="20170"/>
          <a:stretch/>
        </p:blipFill>
        <p:spPr>
          <a:xfrm>
            <a:off x="874644" y="852746"/>
            <a:ext cx="10455966" cy="51372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91845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517" r="145" b="25024"/>
          <a:stretch/>
        </p:blipFill>
        <p:spPr>
          <a:xfrm>
            <a:off x="861391" y="850858"/>
            <a:ext cx="10492409" cy="51668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81610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507" b="7165"/>
          <a:stretch/>
        </p:blipFill>
        <p:spPr>
          <a:xfrm>
            <a:off x="831782" y="855490"/>
            <a:ext cx="10485576" cy="5121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38965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892" r="231" b="38429"/>
          <a:stretch/>
        </p:blipFill>
        <p:spPr>
          <a:xfrm>
            <a:off x="865006" y="828483"/>
            <a:ext cx="10488794" cy="51747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45602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0823" t="-12" r="10115" b="-1"/>
          <a:stretch/>
        </p:blipFill>
        <p:spPr>
          <a:xfrm>
            <a:off x="862083" y="843728"/>
            <a:ext cx="10467833" cy="51705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05147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273" r="668" b="30468"/>
          <a:stretch/>
        </p:blipFill>
        <p:spPr>
          <a:xfrm>
            <a:off x="860098" y="828632"/>
            <a:ext cx="10493702" cy="51849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96853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8142"/>
          <a:stretch/>
        </p:blipFill>
        <p:spPr>
          <a:xfrm>
            <a:off x="848140" y="835443"/>
            <a:ext cx="10505660" cy="51681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0744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174" r="-48" b="38164"/>
          <a:stretch/>
        </p:blipFill>
        <p:spPr>
          <a:xfrm>
            <a:off x="861391" y="834887"/>
            <a:ext cx="10482364" cy="5181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78858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32" b="25171"/>
          <a:stretch/>
        </p:blipFill>
        <p:spPr>
          <a:xfrm>
            <a:off x="874173" y="844981"/>
            <a:ext cx="10429932" cy="51317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52958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276" r="145" b="30822"/>
          <a:stretch/>
        </p:blipFill>
        <p:spPr>
          <a:xfrm>
            <a:off x="874642" y="834887"/>
            <a:ext cx="10479157" cy="5181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61722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8567" r="95"/>
          <a:stretch/>
        </p:blipFill>
        <p:spPr>
          <a:xfrm>
            <a:off x="856343" y="812799"/>
            <a:ext cx="10497457" cy="51961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294957" y="2256694"/>
            <a:ext cx="7620228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C’était</a:t>
            </a:r>
          </a:p>
          <a:p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Nymphomane </a:t>
            </a:r>
            <a:endParaRPr lang="fr-FR" sz="72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141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95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2021-04-01T09:50:44Z</dcterms:created>
  <dcterms:modified xsi:type="dcterms:W3CDTF">2021-04-01T14:06:42Z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