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t6dbILhywVR4rzT6kLowA==" hashData="ZBzpL7jEu7xWGC77OOKs/08NlA2GZ26oD/oPMc61f2f1nRH1KQl+oReYj8TiwpjTShN0YUzyTpomsWbI3bYB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580CB-87EF-47A7-8E6E-4F8E3FECB225}" type="datetimeFigureOut">
              <a:rPr lang="fr-FR" smtClean="0"/>
              <a:t>01/04/2021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F82DF-4902-4C2B-8CA8-A3FC2F27E3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60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073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033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436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689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396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130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6992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548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7608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506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604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8359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656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943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212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BEC-97E9-4617-BD21-785EECA77E90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94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4E09-B8F0-4A9D-8FFE-EBD7061DF345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35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F04E7-6763-42E1-ABA3-F25C54C95495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37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A1DA-4BFC-4A69-922B-4BB728E2CE4B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95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975A3-D13E-427B-9CD7-FA105A23C150}" type="datetime1">
              <a:rPr lang="fr-FR" smtClean="0"/>
              <a:t>01/04/2021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3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609F8-7C52-4B6F-B4BD-0E7D99A4FAAA}" type="datetime1">
              <a:rPr lang="fr-FR" smtClean="0"/>
              <a:t>01/04/2021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32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1C10-DBFB-4FFA-8526-5E4EA258B7A8}" type="datetime1">
              <a:rPr lang="fr-FR" smtClean="0"/>
              <a:t>01/04/2021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45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9DD0-5A61-469A-BE34-533CCA4D1703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55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0BE-2C26-476C-8679-F2DC6C09CDE9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36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52949-F4DF-42E4-9697-81296D7FC718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32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098C9-94F1-41A8-BE74-7784DAE5771C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02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8000">
              <a:srgbClr val="FF0000"/>
            </a:gs>
            <a:gs pos="68000">
              <a:srgbClr val="C00000"/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1418E-F75A-4C09-B471-C324C13CFF90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20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501216" y="2828835"/>
            <a:ext cx="918956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N°4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39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  <p:sndAc>
          <p:stSnd loop="1">
            <p:snd r:embed="rId3" name="La Nymphomane.wav"/>
          </p:stSnd>
        </p:sndAc>
      </p:transition>
    </mc:Choice>
    <mc:Fallback>
      <p:transition spd="slow" advTm="13000">
        <p:fade/>
        <p:sndAc>
          <p:stSnd loop="1">
            <p:snd r:embed="rId3" name="La Nymphoma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5282" r="282" b="29161"/>
          <a:stretch/>
        </p:blipFill>
        <p:spPr>
          <a:xfrm>
            <a:off x="848139" y="821635"/>
            <a:ext cx="10505662" cy="5194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4582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391" y="848139"/>
            <a:ext cx="10492409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071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" t="17267" r="192" b="34879"/>
          <a:stretch/>
        </p:blipFill>
        <p:spPr>
          <a:xfrm>
            <a:off x="887897" y="840539"/>
            <a:ext cx="10465904" cy="51626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30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70" b="20170"/>
          <a:stretch/>
        </p:blipFill>
        <p:spPr>
          <a:xfrm>
            <a:off x="874644" y="852746"/>
            <a:ext cx="10455966" cy="51372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184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7954" r="-144" b="4006"/>
          <a:stretch/>
        </p:blipFill>
        <p:spPr>
          <a:xfrm>
            <a:off x="874643" y="821866"/>
            <a:ext cx="10479157" cy="5184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8161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07" b="7165"/>
          <a:stretch/>
        </p:blipFill>
        <p:spPr>
          <a:xfrm>
            <a:off x="831782" y="855490"/>
            <a:ext cx="10485576" cy="5121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896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793" r="218" b="31250"/>
          <a:stretch/>
        </p:blipFill>
        <p:spPr>
          <a:xfrm>
            <a:off x="833778" y="818197"/>
            <a:ext cx="10520022" cy="52034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4560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823" t="-12" r="10115" b="-1"/>
          <a:stretch/>
        </p:blipFill>
        <p:spPr>
          <a:xfrm>
            <a:off x="862083" y="843728"/>
            <a:ext cx="10467833" cy="5170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0514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402" r="218" b="32555"/>
          <a:stretch/>
        </p:blipFill>
        <p:spPr>
          <a:xfrm>
            <a:off x="848139" y="836273"/>
            <a:ext cx="10505661" cy="5176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9685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8142"/>
          <a:stretch/>
        </p:blipFill>
        <p:spPr>
          <a:xfrm>
            <a:off x="848140" y="835443"/>
            <a:ext cx="10505660" cy="5168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744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271" r="-217" b="31468"/>
          <a:stretch/>
        </p:blipFill>
        <p:spPr>
          <a:xfrm>
            <a:off x="874642" y="837674"/>
            <a:ext cx="10479157" cy="51837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885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2" b="25171"/>
          <a:stretch/>
        </p:blipFill>
        <p:spPr>
          <a:xfrm>
            <a:off x="874173" y="844981"/>
            <a:ext cx="10429932" cy="5131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5295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596" t="-1" r="4150" b="40704"/>
          <a:stretch/>
        </p:blipFill>
        <p:spPr>
          <a:xfrm>
            <a:off x="848139" y="846963"/>
            <a:ext cx="10505661" cy="5182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172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294957" y="2256694"/>
            <a:ext cx="762022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C’était</a:t>
            </a:r>
          </a:p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14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95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2021-04-01T09:50:44Z</dcterms:created>
  <dcterms:modified xsi:type="dcterms:W3CDTF">2021-04-01T13:47:51Z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