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+/rzA/l/eGMAOc+dJZEkQ==" hashData="SrU5EoHUcQzS+Ko0FaSezelg18m9stnCFryL+na2RVTj9qEjDP77lWjlWffpYh+Wl+Gsgwg33FfHMkuAWGQ8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N°3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71" r="218" b="31467"/>
          <a:stretch/>
        </p:blipFill>
        <p:spPr>
          <a:xfrm>
            <a:off x="861391" y="830960"/>
            <a:ext cx="10486361" cy="5194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55" r="218" b="30814"/>
          <a:stretch/>
        </p:blipFill>
        <p:spPr>
          <a:xfrm>
            <a:off x="873846" y="845800"/>
            <a:ext cx="10479954" cy="5155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707" r="652" b="31685"/>
          <a:stretch/>
        </p:blipFill>
        <p:spPr>
          <a:xfrm>
            <a:off x="868120" y="806091"/>
            <a:ext cx="10485680" cy="5183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171" r="-170" b="32216"/>
          <a:stretch/>
        </p:blipFill>
        <p:spPr>
          <a:xfrm>
            <a:off x="874642" y="831606"/>
            <a:ext cx="10479157" cy="5184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261" r="-88" b="35322"/>
          <a:stretch/>
        </p:blipFill>
        <p:spPr>
          <a:xfrm>
            <a:off x="854767" y="834967"/>
            <a:ext cx="10499033" cy="5177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346" b="24212"/>
          <a:stretch/>
        </p:blipFill>
        <p:spPr>
          <a:xfrm>
            <a:off x="861391" y="850196"/>
            <a:ext cx="10507217" cy="5166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240" r="-385" b="24375"/>
          <a:stretch/>
        </p:blipFill>
        <p:spPr>
          <a:xfrm>
            <a:off x="861391" y="840728"/>
            <a:ext cx="10492409" cy="5175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2021-04-01T09:50:44Z</dcterms:created>
  <dcterms:modified xsi:type="dcterms:W3CDTF">2021-04-01T13:22:15Z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