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sEKHGnvmAb93XGYEjHEzw==" hashData="m2UzfIlxazRpGnSEcRbmBirB748VN4zmGqJqbixE8gHY8Pm/n1kfFlSDa6nRf/VsatT0v2eDUQBzyIbPjbIX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34" r="531" b="25991"/>
          <a:stretch/>
        </p:blipFill>
        <p:spPr>
          <a:xfrm>
            <a:off x="887897" y="848139"/>
            <a:ext cx="10465904" cy="516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43" t="13533" r="2392" b="31685"/>
          <a:stretch/>
        </p:blipFill>
        <p:spPr>
          <a:xfrm>
            <a:off x="848139" y="848140"/>
            <a:ext cx="10505661" cy="51412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619" r="435" b="29945"/>
          <a:stretch/>
        </p:blipFill>
        <p:spPr>
          <a:xfrm>
            <a:off x="874643" y="852016"/>
            <a:ext cx="10479157" cy="5147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290" r="1001" b="31946"/>
          <a:stretch/>
        </p:blipFill>
        <p:spPr>
          <a:xfrm>
            <a:off x="874464" y="827502"/>
            <a:ext cx="10479336" cy="5198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358" b="30816"/>
          <a:stretch/>
        </p:blipFill>
        <p:spPr>
          <a:xfrm>
            <a:off x="861391" y="839179"/>
            <a:ext cx="10492409" cy="5179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42" r="435" b="31033"/>
          <a:stretch/>
        </p:blipFill>
        <p:spPr>
          <a:xfrm>
            <a:off x="887896" y="852364"/>
            <a:ext cx="10458455" cy="5150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227" r="435" b="35599"/>
          <a:stretch/>
        </p:blipFill>
        <p:spPr>
          <a:xfrm>
            <a:off x="866339" y="853577"/>
            <a:ext cx="10487461" cy="5149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2021-04-01T09:50:44Z</dcterms:created>
  <dcterms:modified xsi:type="dcterms:W3CDTF">2021-04-01T13:07:15Z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