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0" r:id="rId17"/>
    <p:sldId id="272" r:id="rId18"/>
    <p:sldId id="273" r:id="rId19"/>
    <p:sldId id="274" r:id="rId20"/>
    <p:sldId id="275" r:id="rId21"/>
    <p:sldId id="276"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Qh9AJZ75MRsJ8XHBcP+Q==" hashData="iLOVLRNSlj1LrqeUNeRevIJEGWhDPbulWWXCBlzAHS/i2Yz4yTqB79WP6J1BEjchr2RgwxGge+ZGDq7nOQKWN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8" d="100"/>
          <a:sy n="78" d="100"/>
        </p:scale>
        <p:origin x="37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0EDA51-0DEE-403C-A4CC-8A9DB4589F36}" type="datetimeFigureOut">
              <a:rPr lang="fr-FR" smtClean="0"/>
              <a:t>20/11/2020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458658-23F9-47F2-AA41-5A0AE269EB01}" type="slidenum">
              <a:rPr lang="fr-FR" smtClean="0"/>
              <a:t>‹N°›</a:t>
            </a:fld>
            <a:endParaRPr lang="fr-FR"/>
          </a:p>
        </p:txBody>
      </p:sp>
    </p:spTree>
    <p:extLst>
      <p:ext uri="{BB962C8B-B14F-4D97-AF65-F5344CB8AC3E}">
        <p14:creationId xmlns:p14="http://schemas.microsoft.com/office/powerpoint/2010/main" val="28798720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458658-23F9-47F2-AA41-5A0AE269EB01}" type="slidenum">
              <a:rPr lang="fr-FR" smtClean="0"/>
              <a:t>1</a:t>
            </a:fld>
            <a:endParaRPr lang="fr-FR"/>
          </a:p>
        </p:txBody>
      </p:sp>
    </p:spTree>
    <p:extLst>
      <p:ext uri="{BB962C8B-B14F-4D97-AF65-F5344CB8AC3E}">
        <p14:creationId xmlns:p14="http://schemas.microsoft.com/office/powerpoint/2010/main" val="5111471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458658-23F9-47F2-AA41-5A0AE269EB01}" type="slidenum">
              <a:rPr lang="fr-FR" smtClean="0"/>
              <a:t>2</a:t>
            </a:fld>
            <a:endParaRPr lang="fr-FR"/>
          </a:p>
        </p:txBody>
      </p:sp>
    </p:spTree>
    <p:extLst>
      <p:ext uri="{BB962C8B-B14F-4D97-AF65-F5344CB8AC3E}">
        <p14:creationId xmlns:p14="http://schemas.microsoft.com/office/powerpoint/2010/main" val="12699616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458658-23F9-47F2-AA41-5A0AE269EB01}" type="slidenum">
              <a:rPr lang="fr-FR" smtClean="0"/>
              <a:t>3</a:t>
            </a:fld>
            <a:endParaRPr lang="fr-FR"/>
          </a:p>
        </p:txBody>
      </p:sp>
    </p:spTree>
    <p:extLst>
      <p:ext uri="{BB962C8B-B14F-4D97-AF65-F5344CB8AC3E}">
        <p14:creationId xmlns:p14="http://schemas.microsoft.com/office/powerpoint/2010/main" val="26162037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458658-23F9-47F2-AA41-5A0AE269EB01}" type="slidenum">
              <a:rPr lang="fr-FR" smtClean="0"/>
              <a:t>4</a:t>
            </a:fld>
            <a:endParaRPr lang="fr-FR"/>
          </a:p>
        </p:txBody>
      </p:sp>
    </p:spTree>
    <p:extLst>
      <p:ext uri="{BB962C8B-B14F-4D97-AF65-F5344CB8AC3E}">
        <p14:creationId xmlns:p14="http://schemas.microsoft.com/office/powerpoint/2010/main" val="10128803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458658-23F9-47F2-AA41-5A0AE269EB01}" type="slidenum">
              <a:rPr lang="fr-FR" smtClean="0"/>
              <a:t>5</a:t>
            </a:fld>
            <a:endParaRPr lang="fr-FR"/>
          </a:p>
        </p:txBody>
      </p:sp>
    </p:spTree>
    <p:extLst>
      <p:ext uri="{BB962C8B-B14F-4D97-AF65-F5344CB8AC3E}">
        <p14:creationId xmlns:p14="http://schemas.microsoft.com/office/powerpoint/2010/main" val="8341729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458658-23F9-47F2-AA41-5A0AE269EB01}" type="slidenum">
              <a:rPr lang="fr-FR" smtClean="0"/>
              <a:t>6</a:t>
            </a:fld>
            <a:endParaRPr lang="fr-FR"/>
          </a:p>
        </p:txBody>
      </p:sp>
    </p:spTree>
    <p:extLst>
      <p:ext uri="{BB962C8B-B14F-4D97-AF65-F5344CB8AC3E}">
        <p14:creationId xmlns:p14="http://schemas.microsoft.com/office/powerpoint/2010/main" val="3817559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458658-23F9-47F2-AA41-5A0AE269EB01}" type="slidenum">
              <a:rPr lang="fr-FR" smtClean="0"/>
              <a:t>7</a:t>
            </a:fld>
            <a:endParaRPr lang="fr-FR"/>
          </a:p>
        </p:txBody>
      </p:sp>
    </p:spTree>
    <p:extLst>
      <p:ext uri="{BB962C8B-B14F-4D97-AF65-F5344CB8AC3E}">
        <p14:creationId xmlns:p14="http://schemas.microsoft.com/office/powerpoint/2010/main" val="41678733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458658-23F9-47F2-AA41-5A0AE269EB01}" type="slidenum">
              <a:rPr lang="fr-FR" smtClean="0"/>
              <a:t>8</a:t>
            </a:fld>
            <a:endParaRPr lang="fr-FR"/>
          </a:p>
        </p:txBody>
      </p:sp>
    </p:spTree>
    <p:extLst>
      <p:ext uri="{BB962C8B-B14F-4D97-AF65-F5344CB8AC3E}">
        <p14:creationId xmlns:p14="http://schemas.microsoft.com/office/powerpoint/2010/main" val="42433064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458658-23F9-47F2-AA41-5A0AE269EB01}" type="slidenum">
              <a:rPr lang="fr-FR" smtClean="0"/>
              <a:t>9</a:t>
            </a:fld>
            <a:endParaRPr lang="fr-FR"/>
          </a:p>
        </p:txBody>
      </p:sp>
    </p:spTree>
    <p:extLst>
      <p:ext uri="{BB962C8B-B14F-4D97-AF65-F5344CB8AC3E}">
        <p14:creationId xmlns:p14="http://schemas.microsoft.com/office/powerpoint/2010/main" val="32986235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458658-23F9-47F2-AA41-5A0AE269EB01}" type="slidenum">
              <a:rPr lang="fr-FR" smtClean="0"/>
              <a:t>10</a:t>
            </a:fld>
            <a:endParaRPr lang="fr-FR"/>
          </a:p>
        </p:txBody>
      </p:sp>
    </p:spTree>
    <p:extLst>
      <p:ext uri="{BB962C8B-B14F-4D97-AF65-F5344CB8AC3E}">
        <p14:creationId xmlns:p14="http://schemas.microsoft.com/office/powerpoint/2010/main" val="32606283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458658-23F9-47F2-AA41-5A0AE269EB01}" type="slidenum">
              <a:rPr lang="fr-FR" smtClean="0"/>
              <a:t>11</a:t>
            </a:fld>
            <a:endParaRPr lang="fr-FR"/>
          </a:p>
        </p:txBody>
      </p:sp>
    </p:spTree>
    <p:extLst>
      <p:ext uri="{BB962C8B-B14F-4D97-AF65-F5344CB8AC3E}">
        <p14:creationId xmlns:p14="http://schemas.microsoft.com/office/powerpoint/2010/main" val="7412701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458658-23F9-47F2-AA41-5A0AE269EB01}" type="slidenum">
              <a:rPr lang="fr-FR" smtClean="0"/>
              <a:t>12</a:t>
            </a:fld>
            <a:endParaRPr lang="fr-FR"/>
          </a:p>
        </p:txBody>
      </p:sp>
    </p:spTree>
    <p:extLst>
      <p:ext uri="{BB962C8B-B14F-4D97-AF65-F5344CB8AC3E}">
        <p14:creationId xmlns:p14="http://schemas.microsoft.com/office/powerpoint/2010/main" val="25712698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458658-23F9-47F2-AA41-5A0AE269EB01}" type="slidenum">
              <a:rPr lang="fr-FR" smtClean="0"/>
              <a:t>13</a:t>
            </a:fld>
            <a:endParaRPr lang="fr-FR"/>
          </a:p>
        </p:txBody>
      </p:sp>
    </p:spTree>
    <p:extLst>
      <p:ext uri="{BB962C8B-B14F-4D97-AF65-F5344CB8AC3E}">
        <p14:creationId xmlns:p14="http://schemas.microsoft.com/office/powerpoint/2010/main" val="15521544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458658-23F9-47F2-AA41-5A0AE269EB01}" type="slidenum">
              <a:rPr lang="fr-FR" smtClean="0"/>
              <a:t>14</a:t>
            </a:fld>
            <a:endParaRPr lang="fr-FR"/>
          </a:p>
        </p:txBody>
      </p:sp>
    </p:spTree>
    <p:extLst>
      <p:ext uri="{BB962C8B-B14F-4D97-AF65-F5344CB8AC3E}">
        <p14:creationId xmlns:p14="http://schemas.microsoft.com/office/powerpoint/2010/main" val="10466614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458658-23F9-47F2-AA41-5A0AE269EB01}" type="slidenum">
              <a:rPr lang="fr-FR" smtClean="0"/>
              <a:t>15</a:t>
            </a:fld>
            <a:endParaRPr lang="fr-FR"/>
          </a:p>
        </p:txBody>
      </p:sp>
    </p:spTree>
    <p:extLst>
      <p:ext uri="{BB962C8B-B14F-4D97-AF65-F5344CB8AC3E}">
        <p14:creationId xmlns:p14="http://schemas.microsoft.com/office/powerpoint/2010/main" val="6896211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458658-23F9-47F2-AA41-5A0AE269EB01}" type="slidenum">
              <a:rPr lang="fr-FR" smtClean="0"/>
              <a:t>16</a:t>
            </a:fld>
            <a:endParaRPr lang="fr-FR"/>
          </a:p>
        </p:txBody>
      </p:sp>
    </p:spTree>
    <p:extLst>
      <p:ext uri="{BB962C8B-B14F-4D97-AF65-F5344CB8AC3E}">
        <p14:creationId xmlns:p14="http://schemas.microsoft.com/office/powerpoint/2010/main" val="10090557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458658-23F9-47F2-AA41-5A0AE269EB01}" type="slidenum">
              <a:rPr lang="fr-FR" smtClean="0"/>
              <a:t>17</a:t>
            </a:fld>
            <a:endParaRPr lang="fr-FR"/>
          </a:p>
        </p:txBody>
      </p:sp>
    </p:spTree>
    <p:extLst>
      <p:ext uri="{BB962C8B-B14F-4D97-AF65-F5344CB8AC3E}">
        <p14:creationId xmlns:p14="http://schemas.microsoft.com/office/powerpoint/2010/main" val="3639185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458658-23F9-47F2-AA41-5A0AE269EB01}" type="slidenum">
              <a:rPr lang="fr-FR" smtClean="0"/>
              <a:t>18</a:t>
            </a:fld>
            <a:endParaRPr lang="fr-FR"/>
          </a:p>
        </p:txBody>
      </p:sp>
    </p:spTree>
    <p:extLst>
      <p:ext uri="{BB962C8B-B14F-4D97-AF65-F5344CB8AC3E}">
        <p14:creationId xmlns:p14="http://schemas.microsoft.com/office/powerpoint/2010/main" val="23585080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458658-23F9-47F2-AA41-5A0AE269EB01}" type="slidenum">
              <a:rPr lang="fr-FR" smtClean="0"/>
              <a:t>19</a:t>
            </a:fld>
            <a:endParaRPr lang="fr-FR"/>
          </a:p>
        </p:txBody>
      </p:sp>
    </p:spTree>
    <p:extLst>
      <p:ext uri="{BB962C8B-B14F-4D97-AF65-F5344CB8AC3E}">
        <p14:creationId xmlns:p14="http://schemas.microsoft.com/office/powerpoint/2010/main" val="34861555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458658-23F9-47F2-AA41-5A0AE269EB01}" type="slidenum">
              <a:rPr lang="fr-FR" smtClean="0"/>
              <a:t>20</a:t>
            </a:fld>
            <a:endParaRPr lang="fr-FR"/>
          </a:p>
        </p:txBody>
      </p:sp>
    </p:spTree>
    <p:extLst>
      <p:ext uri="{BB962C8B-B14F-4D97-AF65-F5344CB8AC3E}">
        <p14:creationId xmlns:p14="http://schemas.microsoft.com/office/powerpoint/2010/main" val="39469799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458658-23F9-47F2-AA41-5A0AE269EB01}" type="slidenum">
              <a:rPr lang="fr-FR" smtClean="0"/>
              <a:t>21</a:t>
            </a:fld>
            <a:endParaRPr lang="fr-FR"/>
          </a:p>
        </p:txBody>
      </p:sp>
    </p:spTree>
    <p:extLst>
      <p:ext uri="{BB962C8B-B14F-4D97-AF65-F5344CB8AC3E}">
        <p14:creationId xmlns:p14="http://schemas.microsoft.com/office/powerpoint/2010/main" val="4539697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40E84A1-321F-4C84-BCF3-F0A5AAA70CA0}" type="datetime1">
              <a:rPr lang="fr-FR" smtClean="0"/>
              <a:t>20/11/2020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3F36EE23-8458-4E0E-B122-3B5023FEB240}" type="slidenum">
              <a:rPr lang="fr-FR" smtClean="0"/>
              <a:t>‹N°›</a:t>
            </a:fld>
            <a:endParaRPr lang="fr-FR"/>
          </a:p>
        </p:txBody>
      </p:sp>
    </p:spTree>
    <p:extLst>
      <p:ext uri="{BB962C8B-B14F-4D97-AF65-F5344CB8AC3E}">
        <p14:creationId xmlns:p14="http://schemas.microsoft.com/office/powerpoint/2010/main" val="85977280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CDD90ED-8A2E-4B30-9AA7-501735B5A7F3}" type="datetime1">
              <a:rPr lang="fr-FR" smtClean="0"/>
              <a:t>20/11/2020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3F36EE23-8458-4E0E-B122-3B5023FEB240}" type="slidenum">
              <a:rPr lang="fr-FR" smtClean="0"/>
              <a:t>‹N°›</a:t>
            </a:fld>
            <a:endParaRPr lang="fr-FR"/>
          </a:p>
        </p:txBody>
      </p:sp>
    </p:spTree>
    <p:extLst>
      <p:ext uri="{BB962C8B-B14F-4D97-AF65-F5344CB8AC3E}">
        <p14:creationId xmlns:p14="http://schemas.microsoft.com/office/powerpoint/2010/main" val="352419072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3C8B2B5B-2327-42F4-9E75-205A89AEF28C}" type="datetime1">
              <a:rPr lang="fr-FR" smtClean="0"/>
              <a:t>20/11/2020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3F36EE23-8458-4E0E-B122-3B5023FEB240}" type="slidenum">
              <a:rPr lang="fr-FR" smtClean="0"/>
              <a:t>‹N°›</a:t>
            </a:fld>
            <a:endParaRPr lang="fr-FR"/>
          </a:p>
        </p:txBody>
      </p:sp>
    </p:spTree>
    <p:extLst>
      <p:ext uri="{BB962C8B-B14F-4D97-AF65-F5344CB8AC3E}">
        <p14:creationId xmlns:p14="http://schemas.microsoft.com/office/powerpoint/2010/main" val="115517858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959F622-7036-4410-BAA9-630375B97B8D}" type="datetime1">
              <a:rPr lang="fr-FR" smtClean="0"/>
              <a:t>20/11/2020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3F36EE23-8458-4E0E-B122-3B5023FEB240}" type="slidenum">
              <a:rPr lang="fr-FR" smtClean="0"/>
              <a:t>‹N°›</a:t>
            </a:fld>
            <a:endParaRPr lang="fr-FR"/>
          </a:p>
        </p:txBody>
      </p:sp>
    </p:spTree>
    <p:extLst>
      <p:ext uri="{BB962C8B-B14F-4D97-AF65-F5344CB8AC3E}">
        <p14:creationId xmlns:p14="http://schemas.microsoft.com/office/powerpoint/2010/main" val="2871346959"/>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8C7A121-7A6E-4BD6-8E31-282D6A9F26B0}" type="datetime1">
              <a:rPr lang="fr-FR" smtClean="0"/>
              <a:t>20/11/2020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3F36EE23-8458-4E0E-B122-3B5023FEB240}" type="slidenum">
              <a:rPr lang="fr-FR" smtClean="0"/>
              <a:t>‹N°›</a:t>
            </a:fld>
            <a:endParaRPr lang="fr-FR"/>
          </a:p>
        </p:txBody>
      </p:sp>
    </p:spTree>
    <p:extLst>
      <p:ext uri="{BB962C8B-B14F-4D97-AF65-F5344CB8AC3E}">
        <p14:creationId xmlns:p14="http://schemas.microsoft.com/office/powerpoint/2010/main" val="1131428889"/>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1A350A72-BC95-4D08-A139-29030A3761BE}" type="datetime1">
              <a:rPr lang="fr-FR" smtClean="0"/>
              <a:t>20/11/2020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3F36EE23-8458-4E0E-B122-3B5023FEB240}" type="slidenum">
              <a:rPr lang="fr-FR" smtClean="0"/>
              <a:t>‹N°›</a:t>
            </a:fld>
            <a:endParaRPr lang="fr-FR"/>
          </a:p>
        </p:txBody>
      </p:sp>
    </p:spTree>
    <p:extLst>
      <p:ext uri="{BB962C8B-B14F-4D97-AF65-F5344CB8AC3E}">
        <p14:creationId xmlns:p14="http://schemas.microsoft.com/office/powerpoint/2010/main" val="110574889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2F4E971-C9E9-4998-A434-0FF5E525E2DB}" type="datetime1">
              <a:rPr lang="fr-FR" smtClean="0"/>
              <a:t>20/11/2020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3F36EE23-8458-4E0E-B122-3B5023FEB240}" type="slidenum">
              <a:rPr lang="fr-FR" smtClean="0"/>
              <a:t>‹N°›</a:t>
            </a:fld>
            <a:endParaRPr lang="fr-FR"/>
          </a:p>
        </p:txBody>
      </p:sp>
    </p:spTree>
    <p:extLst>
      <p:ext uri="{BB962C8B-B14F-4D97-AF65-F5344CB8AC3E}">
        <p14:creationId xmlns:p14="http://schemas.microsoft.com/office/powerpoint/2010/main" val="98456569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CC3474C-E064-4167-9DC5-AAB0EAD4078E}" type="datetime1">
              <a:rPr lang="fr-FR" smtClean="0"/>
              <a:t>20/11/2020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3F36EE23-8458-4E0E-B122-3B5023FEB240}" type="slidenum">
              <a:rPr lang="fr-FR" smtClean="0"/>
              <a:t>‹N°›</a:t>
            </a:fld>
            <a:endParaRPr lang="fr-FR"/>
          </a:p>
        </p:txBody>
      </p:sp>
    </p:spTree>
    <p:extLst>
      <p:ext uri="{BB962C8B-B14F-4D97-AF65-F5344CB8AC3E}">
        <p14:creationId xmlns:p14="http://schemas.microsoft.com/office/powerpoint/2010/main" val="1236960832"/>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B211B23-D56C-4326-BB15-2A3FF648A9B3}" type="datetime1">
              <a:rPr lang="fr-FR" smtClean="0"/>
              <a:t>20/11/2020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3F36EE23-8458-4E0E-B122-3B5023FEB240}" type="slidenum">
              <a:rPr lang="fr-FR" smtClean="0"/>
              <a:t>‹N°›</a:t>
            </a:fld>
            <a:endParaRPr lang="fr-FR"/>
          </a:p>
        </p:txBody>
      </p:sp>
    </p:spTree>
    <p:extLst>
      <p:ext uri="{BB962C8B-B14F-4D97-AF65-F5344CB8AC3E}">
        <p14:creationId xmlns:p14="http://schemas.microsoft.com/office/powerpoint/2010/main" val="1934758809"/>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9F1057F-8031-4514-A7D7-79EB88C48EC0}" type="datetime1">
              <a:rPr lang="fr-FR" smtClean="0"/>
              <a:t>20/11/2020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3F36EE23-8458-4E0E-B122-3B5023FEB240}" type="slidenum">
              <a:rPr lang="fr-FR" smtClean="0"/>
              <a:t>‹N°›</a:t>
            </a:fld>
            <a:endParaRPr lang="fr-FR"/>
          </a:p>
        </p:txBody>
      </p:sp>
    </p:spTree>
    <p:extLst>
      <p:ext uri="{BB962C8B-B14F-4D97-AF65-F5344CB8AC3E}">
        <p14:creationId xmlns:p14="http://schemas.microsoft.com/office/powerpoint/2010/main" val="419671621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AA6333F-034F-4B25-B40F-479476D7128B}" type="datetime1">
              <a:rPr lang="fr-FR" smtClean="0"/>
              <a:t>20/11/2020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3F36EE23-8458-4E0E-B122-3B5023FEB240}" type="slidenum">
              <a:rPr lang="fr-FR" smtClean="0"/>
              <a:t>‹N°›</a:t>
            </a:fld>
            <a:endParaRPr lang="fr-FR"/>
          </a:p>
        </p:txBody>
      </p:sp>
    </p:spTree>
    <p:extLst>
      <p:ext uri="{BB962C8B-B14F-4D97-AF65-F5344CB8AC3E}">
        <p14:creationId xmlns:p14="http://schemas.microsoft.com/office/powerpoint/2010/main" val="9522707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3000">
              <a:srgbClr val="FF0000"/>
            </a:gs>
            <a:gs pos="0">
              <a:schemeClr val="accent1">
                <a:lumMod val="45000"/>
                <a:lumOff val="55000"/>
              </a:schemeClr>
            </a:gs>
            <a:gs pos="61000">
              <a:schemeClr val="tx1"/>
            </a:gs>
            <a:gs pos="95000">
              <a:schemeClr val="bg1"/>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D9E998-8E4B-4DBB-B026-EE2956FD0E90}" type="datetime1">
              <a:rPr lang="fr-FR" smtClean="0"/>
              <a:t>20/11/2020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36EE23-8458-4E0E-B122-3B5023FEB240}" type="slidenum">
              <a:rPr lang="fr-FR" smtClean="0"/>
              <a:t>‹N°›</a:t>
            </a:fld>
            <a:endParaRPr lang="fr-FR"/>
          </a:p>
        </p:txBody>
      </p:sp>
    </p:spTree>
    <p:extLst>
      <p:ext uri="{BB962C8B-B14F-4D97-AF65-F5344CB8AC3E}">
        <p14:creationId xmlns:p14="http://schemas.microsoft.com/office/powerpoint/2010/main" val="6183661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5086" y="508000"/>
            <a:ext cx="11001828" cy="5805714"/>
          </a:xfrm>
          <a:prstGeom prst="roundRect">
            <a:avLst/>
          </a:prstGeom>
          <a:noFill/>
          <a:ln w="825500" cmpd="thickThin">
            <a:gradFill flip="none" rotWithShape="1">
              <a:gsLst>
                <a:gs pos="36000">
                  <a:schemeClr val="accent1">
                    <a:lumMod val="5000"/>
                    <a:lumOff val="95000"/>
                  </a:schemeClr>
                </a:gs>
                <a:gs pos="83000">
                  <a:srgbClr val="FFC000"/>
                </a:gs>
                <a:gs pos="64000">
                  <a:srgbClr val="C00000"/>
                </a:gs>
                <a:gs pos="94000">
                  <a:schemeClr val="accent6">
                    <a:lumMod val="75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83343" y="6313714"/>
            <a:ext cx="2743200" cy="365125"/>
          </a:xfrm>
        </p:spPr>
        <p:txBody>
          <a:bodyPr/>
          <a:lstStyle/>
          <a:p>
            <a:fld id="{19961583-1C81-4ACB-AD1F-5DCCAB100B8B}" type="datetime1">
              <a:rPr lang="fr-FR" sz="1800" b="1" smtClean="0">
                <a:solidFill>
                  <a:srgbClr val="FF0000"/>
                </a:solidFill>
                <a:effectLst>
                  <a:glow rad="228600">
                    <a:schemeClr val="accent6">
                      <a:satMod val="175000"/>
                      <a:alpha val="40000"/>
                    </a:schemeClr>
                  </a:glow>
                </a:effectLst>
                <a:latin typeface="Magneto" panose="04030805050802020D02" pitchFamily="82" charset="0"/>
              </a:rPr>
              <a:t>20/11/2020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effectLst>
                  <a:glow rad="228600">
                    <a:schemeClr val="accent4">
                      <a:satMod val="175000"/>
                      <a:alpha val="40000"/>
                    </a:schemeClr>
                  </a:glow>
                </a:effectLst>
                <a:latin typeface="Magneto" panose="04030805050802020D02" pitchFamily="82" charset="0"/>
              </a:rPr>
              <a:t>PPS  Lande  2020</a:t>
            </a:r>
            <a:endParaRPr lang="fr-FR" sz="1800" b="1" dirty="0">
              <a:solidFill>
                <a:srgbClr val="FF0000"/>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313713"/>
            <a:ext cx="2743200" cy="365125"/>
          </a:xfrm>
        </p:spPr>
        <p:txBody>
          <a:bodyPr/>
          <a:lstStyle/>
          <a:p>
            <a:fld id="{3F36EE23-8458-4E0E-B122-3B5023FEB240}" type="slidenum">
              <a:rPr lang="fr-FR" sz="1800" b="1" smtClean="0">
                <a:solidFill>
                  <a:srgbClr val="FF0000"/>
                </a:solidFill>
                <a:effectLst>
                  <a:glow rad="228600">
                    <a:schemeClr val="accent6">
                      <a:satMod val="175000"/>
                      <a:alpha val="40000"/>
                    </a:schemeClr>
                  </a:glow>
                </a:effectLst>
                <a:latin typeface="Magneto" panose="04030805050802020D02" pitchFamily="82" charset="0"/>
              </a:rPr>
              <a:t>1</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pic>
        <p:nvPicPr>
          <p:cNvPr id="8" name="Image 7"/>
          <p:cNvPicPr>
            <a:picLocks noChangeAspect="1"/>
          </p:cNvPicPr>
          <p:nvPr/>
        </p:nvPicPr>
        <p:blipFill>
          <a:blip r:embed="rId4"/>
          <a:stretch>
            <a:fillRect/>
          </a:stretch>
        </p:blipFill>
        <p:spPr>
          <a:xfrm>
            <a:off x="1062318" y="934571"/>
            <a:ext cx="10085293" cy="4962973"/>
          </a:xfrm>
          <a:prstGeom prst="rect">
            <a:avLst/>
          </a:prstGeom>
          <a:effectLst>
            <a:softEdge rad="127000"/>
          </a:effectLst>
        </p:spPr>
      </p:pic>
      <p:sp>
        <p:nvSpPr>
          <p:cNvPr id="9" name="Rectangle 8"/>
          <p:cNvSpPr/>
          <p:nvPr/>
        </p:nvSpPr>
        <p:spPr>
          <a:xfrm>
            <a:off x="1769335" y="2967335"/>
            <a:ext cx="8653331" cy="1323439"/>
          </a:xfrm>
          <a:prstGeom prst="rect">
            <a:avLst/>
          </a:prstGeom>
          <a:noFill/>
        </p:spPr>
        <p:txBody>
          <a:bodyPr wrap="none" lIns="91440" tIns="45720" rIns="91440" bIns="45720">
            <a:spAutoFit/>
          </a:bodyPr>
          <a:lstStyle/>
          <a:p>
            <a:pPr algn="ctr"/>
            <a:r>
              <a:rPr lang="fr-FR" sz="8000" b="1" spc="50" dirty="0" smtClean="0">
                <a:ln w="0">
                  <a:solidFill>
                    <a:sysClr val="windowText" lastClr="000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Oh ce Magasin</a:t>
            </a:r>
            <a:endParaRPr lang="fr-FR" sz="8000" b="1" cap="none" spc="50" dirty="0">
              <a:ln w="0">
                <a:solidFill>
                  <a:sysClr val="windowText" lastClr="000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2647300765"/>
      </p:ext>
    </p:extLst>
  </p:cSld>
  <p:clrMapOvr>
    <a:masterClrMapping/>
  </p:clrMapOvr>
  <mc:AlternateContent xmlns:mc="http://schemas.openxmlformats.org/markup-compatibility/2006">
    <mc:Choice xmlns:p14="http://schemas.microsoft.com/office/powerpoint/2010/main" Requires="p14">
      <p:transition spd="slow" p14:dur="7000" advTm="13000">
        <p:wedge/>
        <p:sndAc>
          <p:stSnd loop="1">
            <p:snd r:embed="rId3" name="Rire Ile d'Oléron .. 09 03 2011_001.wav"/>
          </p:stSnd>
        </p:sndAc>
      </p:transition>
    </mc:Choice>
    <mc:Fallback>
      <p:transition spd="slow" advTm="13000">
        <p:wedge/>
        <p:sndAc>
          <p:stSnd loop="1">
            <p:snd r:embed="rId3" name="Rire Ile d'Oléron .. 09 03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9">
                                            <p:txEl>
                                              <p:pRg st="0" end="0"/>
                                            </p:txEl>
                                          </p:spTgt>
                                        </p:tgtEl>
                                        <p:attrNameLst>
                                          <p:attrName>style.visibility</p:attrName>
                                        </p:attrNameLst>
                                      </p:cBhvr>
                                      <p:to>
                                        <p:strVal val="visible"/>
                                      </p:to>
                                    </p:set>
                                    <p:set>
                                      <p:cBhvr>
                                        <p:cTn id="26" dur="455" fill="hold">
                                          <p:stCondLst>
                                            <p:cond delay="0"/>
                                          </p:stCondLst>
                                        </p:cTn>
                                        <p:tgtEl>
                                          <p:spTgt spid="9">
                                            <p:txEl>
                                              <p:pRg st="0" end="0"/>
                                            </p:txEl>
                                          </p:spTgt>
                                        </p:tgtEl>
                                        <p:attrNameLst>
                                          <p:attrName>style.rotation</p:attrName>
                                        </p:attrNameLst>
                                      </p:cBhvr>
                                      <p:to>
                                        <p:strVal val="-45.0"/>
                                      </p:to>
                                    </p:set>
                                    <p:anim calcmode="lin" valueType="num">
                                      <p:cBhvr>
                                        <p:cTn id="27"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5086" y="508000"/>
            <a:ext cx="11001828" cy="5805714"/>
          </a:xfrm>
          <a:prstGeom prst="roundRect">
            <a:avLst/>
          </a:prstGeom>
          <a:noFill/>
          <a:ln w="825500" cmpd="thickThin">
            <a:gradFill flip="none" rotWithShape="1">
              <a:gsLst>
                <a:gs pos="36000">
                  <a:schemeClr val="accent1">
                    <a:lumMod val="5000"/>
                    <a:lumOff val="95000"/>
                  </a:schemeClr>
                </a:gs>
                <a:gs pos="83000">
                  <a:srgbClr val="FFC000"/>
                </a:gs>
                <a:gs pos="64000">
                  <a:srgbClr val="C00000"/>
                </a:gs>
                <a:gs pos="94000">
                  <a:schemeClr val="accent6">
                    <a:lumMod val="75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83343" y="6313714"/>
            <a:ext cx="2743200" cy="365125"/>
          </a:xfrm>
        </p:spPr>
        <p:txBody>
          <a:bodyPr/>
          <a:lstStyle/>
          <a:p>
            <a:fld id="{19961583-1C81-4ACB-AD1F-5DCCAB100B8B}" type="datetime1">
              <a:rPr lang="fr-FR" sz="1800" b="1" smtClean="0">
                <a:solidFill>
                  <a:srgbClr val="FF0000"/>
                </a:solidFill>
                <a:effectLst>
                  <a:glow rad="228600">
                    <a:schemeClr val="accent6">
                      <a:satMod val="175000"/>
                      <a:alpha val="40000"/>
                    </a:schemeClr>
                  </a:glow>
                </a:effectLst>
                <a:latin typeface="Magneto" panose="04030805050802020D02" pitchFamily="82" charset="0"/>
              </a:rPr>
              <a:t>20/11/2020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effectLst>
                  <a:glow rad="228600">
                    <a:schemeClr val="accent4">
                      <a:satMod val="175000"/>
                      <a:alpha val="40000"/>
                    </a:schemeClr>
                  </a:glow>
                </a:effectLst>
                <a:latin typeface="Magneto" panose="04030805050802020D02" pitchFamily="82" charset="0"/>
              </a:rPr>
              <a:t>PPS  Lande  2020</a:t>
            </a:r>
            <a:endParaRPr lang="fr-FR" sz="1800" b="1" dirty="0">
              <a:solidFill>
                <a:srgbClr val="FF0000"/>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313713"/>
            <a:ext cx="2743200" cy="365125"/>
          </a:xfrm>
        </p:spPr>
        <p:txBody>
          <a:bodyPr/>
          <a:lstStyle/>
          <a:p>
            <a:fld id="{3F36EE23-8458-4E0E-B122-3B5023FEB240}" type="slidenum">
              <a:rPr lang="fr-FR" sz="1800" b="1" smtClean="0">
                <a:solidFill>
                  <a:srgbClr val="FF0000"/>
                </a:solidFill>
                <a:effectLst>
                  <a:glow rad="228600">
                    <a:schemeClr val="accent6">
                      <a:satMod val="175000"/>
                      <a:alpha val="40000"/>
                    </a:schemeClr>
                  </a:glow>
                </a:effectLst>
                <a:latin typeface="Magneto" panose="04030805050802020D02" pitchFamily="82" charset="0"/>
              </a:rPr>
              <a:t>2</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211606" y="995954"/>
            <a:ext cx="5768788" cy="4866092"/>
          </a:xfrm>
          <a:prstGeom prst="rect">
            <a:avLst/>
          </a:prstGeom>
        </p:spPr>
      </p:pic>
      <p:sp>
        <p:nvSpPr>
          <p:cNvPr id="3" name="Rectangle 2"/>
          <p:cNvSpPr/>
          <p:nvPr/>
        </p:nvSpPr>
        <p:spPr>
          <a:xfrm>
            <a:off x="1532090" y="2459504"/>
            <a:ext cx="9201559" cy="1938992"/>
          </a:xfrm>
          <a:prstGeom prst="rect">
            <a:avLst/>
          </a:prstGeom>
        </p:spPr>
        <p:txBody>
          <a:bodyPr wrap="square">
            <a:spAutoFit/>
          </a:bodyPr>
          <a:lstStyle/>
          <a:p>
            <a:r>
              <a:rPr lang="fr-FR" sz="60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Voir aussi le magasin</a:t>
            </a:r>
          </a:p>
          <a:p>
            <a:r>
              <a:rPr lang="fr-FR" sz="60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a:t>
            </a:r>
            <a:r>
              <a:rPr lang="fr-FR" sz="60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des femmes à la fin</a:t>
            </a:r>
            <a:endParaRPr lang="fr-FR" sz="60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35339991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ppt_w</p:attrName>
                                        </p:attrNameLst>
                                      </p:cBhvr>
                                      <p:tavLst>
                                        <p:tav tm="0" fmla="#ppt_w*sin(2.5*pi*$)">
                                          <p:val>
                                            <p:fltVal val="0"/>
                                          </p:val>
                                        </p:tav>
                                        <p:tav tm="100000">
                                          <p:val>
                                            <p:fltVal val="1"/>
                                          </p:val>
                                        </p:tav>
                                      </p:tavLst>
                                    </p:anim>
                                    <p:anim calcmode="lin" valueType="num">
                                      <p:cBhvr>
                                        <p:cTn id="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1" presetClass="entr" presetSubtype="0" fill="hold" nodeType="clickEffect">
                                  <p:stCondLst>
                                    <p:cond delay="0"/>
                                  </p:stCondLst>
                                  <p:iterate type="lt">
                                    <p:tmPct val="10000"/>
                                  </p:iterate>
                                  <p:childTnLst>
                                    <p:set>
                                      <p:cBhvr>
                                        <p:cTn id="27" dur="1" fill="hold">
                                          <p:stCondLst>
                                            <p:cond delay="0"/>
                                          </p:stCondLst>
                                        </p:cTn>
                                        <p:tgtEl>
                                          <p:spTgt spid="3">
                                            <p:txEl>
                                              <p:pRg st="0" end="0"/>
                                            </p:txEl>
                                          </p:spTgt>
                                        </p:tgtEl>
                                        <p:attrNameLst>
                                          <p:attrName>style.visibility</p:attrName>
                                        </p:attrNameLst>
                                      </p:cBhvr>
                                      <p:to>
                                        <p:strVal val="visible"/>
                                      </p:to>
                                    </p:set>
                                    <p:anim calcmode="lin" valueType="num">
                                      <p:cBhvr>
                                        <p:cTn id="28"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30"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3">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1" presetClass="entr" presetSubtype="0" fill="hold" nodeType="clickEffect">
                                  <p:stCondLst>
                                    <p:cond delay="0"/>
                                  </p:stCondLst>
                                  <p:iterate type="lt">
                                    <p:tmPct val="10000"/>
                                  </p:iterate>
                                  <p:childTnLst>
                                    <p:set>
                                      <p:cBhvr>
                                        <p:cTn id="36" dur="1" fill="hold">
                                          <p:stCondLst>
                                            <p:cond delay="0"/>
                                          </p:stCondLst>
                                        </p:cTn>
                                        <p:tgtEl>
                                          <p:spTgt spid="3">
                                            <p:txEl>
                                              <p:pRg st="1" end="1"/>
                                            </p:txEl>
                                          </p:spTgt>
                                        </p:tgtEl>
                                        <p:attrNameLst>
                                          <p:attrName>style.visibility</p:attrName>
                                        </p:attrNameLst>
                                      </p:cBhvr>
                                      <p:to>
                                        <p:strVal val="visible"/>
                                      </p:to>
                                    </p:set>
                                    <p:anim calcmode="lin" valueType="num">
                                      <p:cBhvr>
                                        <p:cTn id="37"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9"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5086" y="508000"/>
            <a:ext cx="11001828" cy="5805714"/>
          </a:xfrm>
          <a:prstGeom prst="roundRect">
            <a:avLst/>
          </a:prstGeom>
          <a:noFill/>
          <a:ln w="825500" cmpd="thickThin">
            <a:gradFill flip="none" rotWithShape="1">
              <a:gsLst>
                <a:gs pos="36000">
                  <a:schemeClr val="accent1">
                    <a:lumMod val="5000"/>
                    <a:lumOff val="95000"/>
                  </a:schemeClr>
                </a:gs>
                <a:gs pos="83000">
                  <a:srgbClr val="FFC000"/>
                </a:gs>
                <a:gs pos="64000">
                  <a:srgbClr val="C00000"/>
                </a:gs>
                <a:gs pos="94000">
                  <a:schemeClr val="accent6">
                    <a:lumMod val="75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83343" y="6313714"/>
            <a:ext cx="2743200" cy="365125"/>
          </a:xfrm>
        </p:spPr>
        <p:txBody>
          <a:bodyPr/>
          <a:lstStyle/>
          <a:p>
            <a:fld id="{19961583-1C81-4ACB-AD1F-5DCCAB100B8B}" type="datetime1">
              <a:rPr lang="fr-FR" sz="1800" b="1" smtClean="0">
                <a:solidFill>
                  <a:srgbClr val="FF0000"/>
                </a:solidFill>
                <a:effectLst>
                  <a:glow rad="228600">
                    <a:schemeClr val="accent6">
                      <a:satMod val="175000"/>
                      <a:alpha val="40000"/>
                    </a:schemeClr>
                  </a:glow>
                </a:effectLst>
                <a:latin typeface="Magneto" panose="04030805050802020D02" pitchFamily="82" charset="0"/>
              </a:rPr>
              <a:t>20/11/2020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a:srcRect t="21704" r="307" b="20710"/>
          <a:stretch/>
        </p:blipFill>
        <p:spPr>
          <a:xfrm>
            <a:off x="1113905" y="964277"/>
            <a:ext cx="9942022" cy="4904508"/>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solidFill>
                  <a:srgbClr val="FF0000"/>
                </a:solidFill>
                <a:effectLst>
                  <a:glow rad="228600">
                    <a:schemeClr val="accent4">
                      <a:satMod val="175000"/>
                      <a:alpha val="40000"/>
                    </a:schemeClr>
                  </a:glow>
                </a:effectLst>
                <a:latin typeface="Magneto" panose="04030805050802020D02" pitchFamily="82" charset="0"/>
              </a:rPr>
              <a:t>PPS  Lande  2020</a:t>
            </a:r>
            <a:endParaRPr lang="fr-FR" sz="1800" b="1" dirty="0">
              <a:solidFill>
                <a:srgbClr val="FF0000"/>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313713"/>
            <a:ext cx="2743200" cy="365125"/>
          </a:xfrm>
        </p:spPr>
        <p:txBody>
          <a:bodyPr/>
          <a:lstStyle/>
          <a:p>
            <a:fld id="{3F36EE23-8458-4E0E-B122-3B5023FEB240}" type="slidenum">
              <a:rPr lang="fr-FR" sz="1800" b="1" smtClean="0">
                <a:solidFill>
                  <a:srgbClr val="FF0000"/>
                </a:solidFill>
                <a:effectLst>
                  <a:glow rad="228600">
                    <a:schemeClr val="accent6">
                      <a:satMod val="175000"/>
                      <a:alpha val="40000"/>
                    </a:schemeClr>
                  </a:glow>
                </a:effectLst>
                <a:latin typeface="Magneto" panose="04030805050802020D02" pitchFamily="82" charset="0"/>
              </a:rPr>
              <a:t>3</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2" name="Rectangle 1"/>
          <p:cNvSpPr/>
          <p:nvPr/>
        </p:nvSpPr>
        <p:spPr>
          <a:xfrm>
            <a:off x="1273232" y="1702696"/>
            <a:ext cx="9782695" cy="3416320"/>
          </a:xfrm>
          <a:prstGeom prst="rect">
            <a:avLst/>
          </a:prstGeom>
        </p:spPr>
        <p:txBody>
          <a:bodyPr wrap="square">
            <a:spAutoFit/>
          </a:bodyPr>
          <a:lstStyle/>
          <a:p>
            <a:r>
              <a:rPr lang="fr-FR" dirty="0" smtClean="0">
                <a:effectLst>
                  <a:glow rad="228600">
                    <a:schemeClr val="accent2">
                      <a:satMod val="175000"/>
                      <a:alpha val="40000"/>
                    </a:schemeClr>
                  </a:glow>
                </a:effectLst>
              </a:rPr>
              <a:t> </a:t>
            </a:r>
            <a:r>
              <a:rPr lang="fr-FR" sz="54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A l'entrée du magasin, on y découvre une brève description de la manière dont il fonctionne  :</a:t>
            </a:r>
            <a:endParaRPr lang="fr-FR" sz="54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10894220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5086" y="508000"/>
            <a:ext cx="11001828" cy="5805714"/>
          </a:xfrm>
          <a:prstGeom prst="roundRect">
            <a:avLst/>
          </a:prstGeom>
          <a:noFill/>
          <a:ln w="825500" cmpd="thickThin">
            <a:gradFill flip="none" rotWithShape="1">
              <a:gsLst>
                <a:gs pos="36000">
                  <a:schemeClr val="accent1">
                    <a:lumMod val="5000"/>
                    <a:lumOff val="95000"/>
                  </a:schemeClr>
                </a:gs>
                <a:gs pos="83000">
                  <a:srgbClr val="FFC000"/>
                </a:gs>
                <a:gs pos="64000">
                  <a:srgbClr val="C00000"/>
                </a:gs>
                <a:gs pos="94000">
                  <a:schemeClr val="accent6">
                    <a:lumMod val="75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83343" y="6313714"/>
            <a:ext cx="2743200" cy="365125"/>
          </a:xfrm>
        </p:spPr>
        <p:txBody>
          <a:bodyPr/>
          <a:lstStyle/>
          <a:p>
            <a:fld id="{19961583-1C81-4ACB-AD1F-5DCCAB100B8B}" type="datetime1">
              <a:rPr lang="fr-FR" sz="1800" b="1" smtClean="0">
                <a:solidFill>
                  <a:srgbClr val="FF0000"/>
                </a:solidFill>
                <a:effectLst>
                  <a:glow rad="228600">
                    <a:schemeClr val="accent6">
                      <a:satMod val="175000"/>
                      <a:alpha val="40000"/>
                    </a:schemeClr>
                  </a:glow>
                </a:effectLst>
                <a:latin typeface="Magneto" panose="04030805050802020D02" pitchFamily="82" charset="0"/>
              </a:rPr>
              <a:t>20/11/2020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effectLst>
                  <a:glow rad="228600">
                    <a:schemeClr val="accent4">
                      <a:satMod val="175000"/>
                      <a:alpha val="40000"/>
                    </a:schemeClr>
                  </a:glow>
                </a:effectLst>
                <a:latin typeface="Magneto" panose="04030805050802020D02" pitchFamily="82" charset="0"/>
              </a:rPr>
              <a:t>PPS  Lande  2020</a:t>
            </a:r>
            <a:endParaRPr lang="fr-FR" sz="1800" b="1" dirty="0">
              <a:solidFill>
                <a:srgbClr val="FF0000"/>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313713"/>
            <a:ext cx="2743200" cy="365125"/>
          </a:xfrm>
        </p:spPr>
        <p:txBody>
          <a:bodyPr/>
          <a:lstStyle/>
          <a:p>
            <a:fld id="{3F36EE23-8458-4E0E-B122-3B5023FEB240}" type="slidenum">
              <a:rPr lang="fr-FR" sz="1800" b="1" smtClean="0">
                <a:solidFill>
                  <a:srgbClr val="FF0000"/>
                </a:solidFill>
                <a:effectLst>
                  <a:glow rad="228600">
                    <a:schemeClr val="accent6">
                      <a:satMod val="175000"/>
                      <a:alpha val="40000"/>
                    </a:schemeClr>
                  </a:glow>
                </a:effectLst>
                <a:latin typeface="Magneto" panose="04030805050802020D02" pitchFamily="82" charset="0"/>
              </a:rPr>
              <a:t>4</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4267200" y="990600"/>
            <a:ext cx="3657600" cy="4876800"/>
          </a:xfrm>
          <a:prstGeom prst="rect">
            <a:avLst/>
          </a:prstGeom>
        </p:spPr>
      </p:pic>
      <p:sp>
        <p:nvSpPr>
          <p:cNvPr id="2" name="Rectangle 1"/>
          <p:cNvSpPr/>
          <p:nvPr/>
        </p:nvSpPr>
        <p:spPr>
          <a:xfrm>
            <a:off x="2135841" y="1702696"/>
            <a:ext cx="7920317" cy="3416320"/>
          </a:xfrm>
          <a:prstGeom prst="rect">
            <a:avLst/>
          </a:prstGeom>
        </p:spPr>
        <p:txBody>
          <a:bodyPr wrap="square">
            <a:spAutoFit/>
          </a:bodyPr>
          <a:lstStyle/>
          <a:p>
            <a:r>
              <a:rPr lang="fr-FR" sz="3200" b="1" dirty="0" smtClean="0">
                <a:solidFill>
                  <a:schemeClr val="bg1"/>
                </a:solidFill>
              </a:rPr>
              <a:t> </a:t>
            </a:r>
            <a:r>
              <a:rPr lang="fr-FR" sz="3600" b="1" dirty="0" smtClean="0">
                <a:solidFill>
                  <a:schemeClr val="bg1"/>
                </a:solidFill>
                <a:effectLst>
                  <a:glow rad="228600">
                    <a:schemeClr val="accent2">
                      <a:satMod val="175000"/>
                      <a:alpha val="40000"/>
                    </a:schemeClr>
                  </a:glow>
                </a:effectLst>
                <a:latin typeface="Magneto" panose="04030805050802020D02" pitchFamily="82" charset="0"/>
              </a:rPr>
              <a:t>Vous n'avez le droit qu'à une seule visite.</a:t>
            </a:r>
          </a:p>
          <a:p>
            <a:r>
              <a:rPr lang="fr-FR" sz="3600" b="1" dirty="0" smtClean="0">
                <a:solidFill>
                  <a:schemeClr val="bg1"/>
                </a:solidFill>
                <a:effectLst>
                  <a:glow rad="228600">
                    <a:schemeClr val="accent2">
                      <a:satMod val="175000"/>
                      <a:alpha val="40000"/>
                    </a:schemeClr>
                  </a:glow>
                </a:effectLst>
                <a:latin typeface="Magneto" panose="04030805050802020D02" pitchFamily="82" charset="0"/>
              </a:rPr>
              <a:t>Il y a 6 étages. </a:t>
            </a:r>
          </a:p>
          <a:p>
            <a:r>
              <a:rPr lang="fr-FR" sz="3600" b="1" dirty="0" smtClean="0">
                <a:solidFill>
                  <a:schemeClr val="bg1"/>
                </a:solidFill>
                <a:effectLst>
                  <a:glow rad="228600">
                    <a:schemeClr val="accent2">
                      <a:satMod val="175000"/>
                      <a:alpha val="40000"/>
                    </a:schemeClr>
                  </a:glow>
                </a:effectLst>
                <a:latin typeface="Magneto" panose="04030805050802020D02" pitchFamily="82" charset="0"/>
              </a:rPr>
              <a:t>A chaque fois que vous montez d'un étage, les qualités des hommes exposés augmentent.</a:t>
            </a:r>
            <a:endParaRPr lang="fr-FR" sz="3600" b="1" dirty="0">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80808772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nodeType="clickEffect">
                                  <p:stCondLst>
                                    <p:cond delay="0"/>
                                  </p:stCondLst>
                                  <p:iterate type="lt">
                                    <p:tmPct val="10000"/>
                                  </p:iterate>
                                  <p:childTnLst>
                                    <p:set>
                                      <p:cBhvr>
                                        <p:cTn id="38" dur="1" fill="hold">
                                          <p:stCondLst>
                                            <p:cond delay="0"/>
                                          </p:stCondLst>
                                        </p:cTn>
                                        <p:tgtEl>
                                          <p:spTgt spid="2">
                                            <p:txEl>
                                              <p:pRg st="2" end="2"/>
                                            </p:txEl>
                                          </p:spTgt>
                                        </p:tgtEl>
                                        <p:attrNameLst>
                                          <p:attrName>style.visibility</p:attrName>
                                        </p:attrNameLst>
                                      </p:cBhvr>
                                      <p:to>
                                        <p:strVal val="visible"/>
                                      </p:to>
                                    </p:set>
                                    <p:anim calcmode="lin" valueType="num">
                                      <p:cBhvr>
                                        <p:cTn id="39"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41"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5086" y="508000"/>
            <a:ext cx="11001828" cy="5805714"/>
          </a:xfrm>
          <a:prstGeom prst="roundRect">
            <a:avLst/>
          </a:prstGeom>
          <a:noFill/>
          <a:ln w="825500" cmpd="thickThin">
            <a:gradFill flip="none" rotWithShape="1">
              <a:gsLst>
                <a:gs pos="36000">
                  <a:schemeClr val="accent1">
                    <a:lumMod val="5000"/>
                    <a:lumOff val="95000"/>
                  </a:schemeClr>
                </a:gs>
                <a:gs pos="83000">
                  <a:srgbClr val="FFC000"/>
                </a:gs>
                <a:gs pos="64000">
                  <a:srgbClr val="C00000"/>
                </a:gs>
                <a:gs pos="94000">
                  <a:schemeClr val="accent6">
                    <a:lumMod val="75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83343" y="6313714"/>
            <a:ext cx="2743200" cy="365125"/>
          </a:xfrm>
        </p:spPr>
        <p:txBody>
          <a:bodyPr/>
          <a:lstStyle/>
          <a:p>
            <a:fld id="{19961583-1C81-4ACB-AD1F-5DCCAB100B8B}" type="datetime1">
              <a:rPr lang="fr-FR" sz="1800" b="1" smtClean="0">
                <a:solidFill>
                  <a:srgbClr val="FF0000"/>
                </a:solidFill>
                <a:effectLst>
                  <a:glow rad="228600">
                    <a:schemeClr val="accent6">
                      <a:satMod val="175000"/>
                      <a:alpha val="40000"/>
                    </a:schemeClr>
                  </a:glow>
                </a:effectLst>
                <a:latin typeface="Magneto" panose="04030805050802020D02" pitchFamily="82" charset="0"/>
              </a:rPr>
              <a:t>20/11/2020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effectLst>
                  <a:glow rad="228600">
                    <a:schemeClr val="accent4">
                      <a:satMod val="175000"/>
                      <a:alpha val="40000"/>
                    </a:schemeClr>
                  </a:glow>
                </a:effectLst>
                <a:latin typeface="Magneto" panose="04030805050802020D02" pitchFamily="82" charset="0"/>
              </a:rPr>
              <a:t>PPS  Lande  2020</a:t>
            </a:r>
            <a:endParaRPr lang="fr-FR" sz="1800" b="1" dirty="0">
              <a:solidFill>
                <a:srgbClr val="FF0000"/>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a:blip r:embed="rId3"/>
          <a:stretch>
            <a:fillRect/>
          </a:stretch>
        </p:blipFill>
        <p:spPr>
          <a:xfrm>
            <a:off x="1941959" y="960120"/>
            <a:ext cx="8308081" cy="4937760"/>
          </a:xfrm>
          <a:prstGeom prst="rect">
            <a:avLst/>
          </a:prstGeom>
          <a:effectLst>
            <a:softEdge rad="127000"/>
          </a:effectLst>
        </p:spPr>
      </p:pic>
      <p:sp>
        <p:nvSpPr>
          <p:cNvPr id="7" name="Espace réservé du numéro de diapositive 6"/>
          <p:cNvSpPr>
            <a:spLocks noGrp="1"/>
          </p:cNvSpPr>
          <p:nvPr>
            <p:ph type="sldNum" sz="quarter" idx="12"/>
          </p:nvPr>
        </p:nvSpPr>
        <p:spPr>
          <a:xfrm>
            <a:off x="8153400" y="6313713"/>
            <a:ext cx="2743200" cy="365125"/>
          </a:xfrm>
        </p:spPr>
        <p:txBody>
          <a:bodyPr/>
          <a:lstStyle/>
          <a:p>
            <a:fld id="{3F36EE23-8458-4E0E-B122-3B5023FEB240}" type="slidenum">
              <a:rPr lang="fr-FR" sz="1800" b="1" smtClean="0">
                <a:solidFill>
                  <a:srgbClr val="FF0000"/>
                </a:solidFill>
                <a:effectLst>
                  <a:glow rad="228600">
                    <a:schemeClr val="accent6">
                      <a:satMod val="175000"/>
                      <a:alpha val="40000"/>
                    </a:schemeClr>
                  </a:glow>
                </a:effectLst>
                <a:latin typeface="Magneto" panose="04030805050802020D02" pitchFamily="82" charset="0"/>
              </a:rPr>
              <a:t>5</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3" name="Rectangle 2"/>
          <p:cNvSpPr/>
          <p:nvPr/>
        </p:nvSpPr>
        <p:spPr>
          <a:xfrm>
            <a:off x="2149288" y="1166842"/>
            <a:ext cx="7893423" cy="4524315"/>
          </a:xfrm>
          <a:prstGeom prst="rect">
            <a:avLst/>
          </a:prstGeom>
        </p:spPr>
        <p:txBody>
          <a:bodyPr wrap="square">
            <a:spAutoFit/>
          </a:bodyPr>
          <a:lstStyle/>
          <a:p>
            <a:r>
              <a:rPr lang="fr-FR" sz="3600" b="1" dirty="0" smtClean="0">
                <a:solidFill>
                  <a:schemeClr val="bg1"/>
                </a:solidFill>
                <a:effectLst>
                  <a:glow rad="228600">
                    <a:schemeClr val="accent2">
                      <a:satMod val="175000"/>
                      <a:alpha val="40000"/>
                    </a:schemeClr>
                  </a:glow>
                </a:effectLst>
                <a:latin typeface="Magneto" panose="04030805050802020D02" pitchFamily="82" charset="0"/>
              </a:rPr>
              <a:t>Mais attention : </a:t>
            </a:r>
          </a:p>
          <a:p>
            <a:r>
              <a:rPr lang="fr-FR" sz="3600" b="1" dirty="0" smtClean="0">
                <a:solidFill>
                  <a:schemeClr val="bg1"/>
                </a:solidFill>
                <a:effectLst>
                  <a:glow rad="228600">
                    <a:schemeClr val="accent2">
                      <a:satMod val="175000"/>
                      <a:alpha val="40000"/>
                    </a:schemeClr>
                  </a:glow>
                </a:effectLst>
                <a:latin typeface="Magneto" panose="04030805050802020D02" pitchFamily="82" charset="0"/>
              </a:rPr>
              <a:t>vous pouvez choisir un homme sur l'étage où vous vous trouvez, ou vous pouvez monter d'un étage, mais en aucun cas, vous ne pouvez redescendre d'un étage sauf pour quitter le magasin.</a:t>
            </a:r>
            <a:endParaRPr lang="fr-FR" sz="3600" b="1" dirty="0">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82329577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calcmode="lin" valueType="num">
                                      <p:cBhvr>
                                        <p:cTn id="30"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5086" y="508000"/>
            <a:ext cx="11001828" cy="5805714"/>
          </a:xfrm>
          <a:prstGeom prst="roundRect">
            <a:avLst/>
          </a:prstGeom>
          <a:noFill/>
          <a:ln w="825500" cmpd="thickThin">
            <a:gradFill flip="none" rotWithShape="1">
              <a:gsLst>
                <a:gs pos="36000">
                  <a:schemeClr val="accent1">
                    <a:lumMod val="5000"/>
                    <a:lumOff val="95000"/>
                  </a:schemeClr>
                </a:gs>
                <a:gs pos="83000">
                  <a:srgbClr val="FFC000"/>
                </a:gs>
                <a:gs pos="64000">
                  <a:srgbClr val="C00000"/>
                </a:gs>
                <a:gs pos="94000">
                  <a:schemeClr val="accent6">
                    <a:lumMod val="75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83343" y="6313714"/>
            <a:ext cx="2743200" cy="365125"/>
          </a:xfrm>
        </p:spPr>
        <p:txBody>
          <a:bodyPr/>
          <a:lstStyle/>
          <a:p>
            <a:fld id="{19961583-1C81-4ACB-AD1F-5DCCAB100B8B}" type="datetime1">
              <a:rPr lang="fr-FR" sz="1800" b="1" smtClean="0">
                <a:solidFill>
                  <a:srgbClr val="FF0000"/>
                </a:solidFill>
                <a:effectLst>
                  <a:glow rad="228600">
                    <a:schemeClr val="accent6">
                      <a:satMod val="175000"/>
                      <a:alpha val="40000"/>
                    </a:schemeClr>
                  </a:glow>
                </a:effectLst>
                <a:latin typeface="Magneto" panose="04030805050802020D02" pitchFamily="82" charset="0"/>
              </a:rPr>
              <a:t>20/11/2020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effectLst>
                  <a:glow rad="228600">
                    <a:schemeClr val="accent4">
                      <a:satMod val="175000"/>
                      <a:alpha val="40000"/>
                    </a:schemeClr>
                  </a:glow>
                </a:effectLst>
                <a:latin typeface="Magneto" panose="04030805050802020D02" pitchFamily="82" charset="0"/>
              </a:rPr>
              <a:t>PPS  Lande  2020</a:t>
            </a:r>
            <a:endParaRPr lang="fr-FR" sz="1800" b="1" dirty="0">
              <a:solidFill>
                <a:srgbClr val="FF0000"/>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313713"/>
            <a:ext cx="2743200" cy="365125"/>
          </a:xfrm>
        </p:spPr>
        <p:txBody>
          <a:bodyPr/>
          <a:lstStyle/>
          <a:p>
            <a:fld id="{3F36EE23-8458-4E0E-B122-3B5023FEB240}" type="slidenum">
              <a:rPr lang="fr-FR" sz="1800" b="1" smtClean="0">
                <a:solidFill>
                  <a:srgbClr val="FF0000"/>
                </a:solidFill>
                <a:effectLst>
                  <a:glow rad="228600">
                    <a:schemeClr val="accent6">
                      <a:satMod val="175000"/>
                      <a:alpha val="40000"/>
                    </a:schemeClr>
                  </a:glow>
                </a:effectLst>
                <a:latin typeface="Magneto" panose="04030805050802020D02" pitchFamily="82" charset="0"/>
              </a:rPr>
              <a:t>6</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3"/>
          <a:srcRect l="15611" t="300" r="2187"/>
          <a:stretch/>
        </p:blipFill>
        <p:spPr>
          <a:xfrm>
            <a:off x="1006012" y="941294"/>
            <a:ext cx="10153437" cy="5007294"/>
          </a:xfrm>
          <a:prstGeom prst="rect">
            <a:avLst/>
          </a:prstGeom>
          <a:effectLst>
            <a:softEdge rad="127000"/>
          </a:effectLst>
        </p:spPr>
      </p:pic>
      <p:sp>
        <p:nvSpPr>
          <p:cNvPr id="2" name="Rectangle 1"/>
          <p:cNvSpPr/>
          <p:nvPr/>
        </p:nvSpPr>
        <p:spPr>
          <a:xfrm>
            <a:off x="1068021" y="1418189"/>
            <a:ext cx="10055958" cy="1200329"/>
          </a:xfrm>
          <a:prstGeom prst="rect">
            <a:avLst/>
          </a:prstGeom>
        </p:spPr>
        <p:txBody>
          <a:bodyPr wrap="none">
            <a:spAutoFit/>
          </a:bodyPr>
          <a:lstStyle/>
          <a:p>
            <a:r>
              <a:rPr lang="fr-FR" sz="3600"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Une femme entre donc dans le magasin</a:t>
            </a:r>
          </a:p>
          <a:p>
            <a:r>
              <a:rPr lang="fr-FR" sz="3600"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a:t>
            </a:r>
            <a:r>
              <a:rPr lang="fr-FR" sz="3600"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pour trouver un mari.  </a:t>
            </a:r>
            <a:endParaRPr lang="fr-FR" sz="3600"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
        <p:nvSpPr>
          <p:cNvPr id="3" name="Rectangle 2"/>
          <p:cNvSpPr/>
          <p:nvPr/>
        </p:nvSpPr>
        <p:spPr>
          <a:xfrm>
            <a:off x="1308295" y="3446948"/>
            <a:ext cx="9349154" cy="1754326"/>
          </a:xfrm>
          <a:prstGeom prst="rect">
            <a:avLst/>
          </a:prstGeom>
        </p:spPr>
        <p:txBody>
          <a:bodyPr wrap="square">
            <a:spAutoFit/>
          </a:bodyPr>
          <a:lstStyle/>
          <a:p>
            <a:r>
              <a:rPr lang="fr-FR" sz="36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Au premier étage, il y a un panneau sur la porte qui dit : </a:t>
            </a:r>
          </a:p>
          <a:p>
            <a:r>
              <a:rPr lang="fr-FR" sz="36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Ces hommes ont un travail.</a:t>
            </a:r>
            <a:endParaRPr lang="fr-FR" sz="36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2110474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41" presetClass="entr" presetSubtype="0" fill="hold" nodeType="clickEffect">
                                  <p:stCondLst>
                                    <p:cond delay="0"/>
                                  </p:stCondLst>
                                  <p:iterate type="lt">
                                    <p:tmPct val="10000"/>
                                  </p:iterate>
                                  <p:childTnLst>
                                    <p:set>
                                      <p:cBhvr>
                                        <p:cTn id="36" dur="1" fill="hold">
                                          <p:stCondLst>
                                            <p:cond delay="0"/>
                                          </p:stCondLst>
                                        </p:cTn>
                                        <p:tgtEl>
                                          <p:spTgt spid="3">
                                            <p:txEl>
                                              <p:pRg st="0" end="0"/>
                                            </p:txEl>
                                          </p:spTgt>
                                        </p:tgtEl>
                                        <p:attrNameLst>
                                          <p:attrName>style.visibility</p:attrName>
                                        </p:attrNameLst>
                                      </p:cBhvr>
                                      <p:to>
                                        <p:strVal val="visible"/>
                                      </p:to>
                                    </p:set>
                                    <p:anim calcmode="lin" valueType="num">
                                      <p:cBhvr>
                                        <p:cTn id="3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3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3">
                                            <p:txEl>
                                              <p:pRg st="0" end="0"/>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41" presetClass="entr" presetSubtype="0" fill="hold" nodeType="clickEffect">
                                  <p:stCondLst>
                                    <p:cond delay="0"/>
                                  </p:stCondLst>
                                  <p:iterate type="lt">
                                    <p:tmPct val="10000"/>
                                  </p:iterate>
                                  <p:childTnLst>
                                    <p:set>
                                      <p:cBhvr>
                                        <p:cTn id="45" dur="1" fill="hold">
                                          <p:stCondLst>
                                            <p:cond delay="0"/>
                                          </p:stCondLst>
                                        </p:cTn>
                                        <p:tgtEl>
                                          <p:spTgt spid="3">
                                            <p:txEl>
                                              <p:pRg st="1" end="1"/>
                                            </p:txEl>
                                          </p:spTgt>
                                        </p:tgtEl>
                                        <p:attrNameLst>
                                          <p:attrName>style.visibility</p:attrName>
                                        </p:attrNameLst>
                                      </p:cBhvr>
                                      <p:to>
                                        <p:strVal val="visible"/>
                                      </p:to>
                                    </p:set>
                                    <p:anim calcmode="lin" valueType="num">
                                      <p:cBhvr>
                                        <p:cTn id="46"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48"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5086" y="508000"/>
            <a:ext cx="11001828" cy="5805714"/>
          </a:xfrm>
          <a:prstGeom prst="roundRect">
            <a:avLst/>
          </a:prstGeom>
          <a:noFill/>
          <a:ln w="825500" cmpd="thickThin">
            <a:gradFill flip="none" rotWithShape="1">
              <a:gsLst>
                <a:gs pos="36000">
                  <a:schemeClr val="accent1">
                    <a:lumMod val="5000"/>
                    <a:lumOff val="95000"/>
                  </a:schemeClr>
                </a:gs>
                <a:gs pos="83000">
                  <a:srgbClr val="FFC000"/>
                </a:gs>
                <a:gs pos="64000">
                  <a:srgbClr val="C00000"/>
                </a:gs>
                <a:gs pos="94000">
                  <a:schemeClr val="accent6">
                    <a:lumMod val="75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83343" y="6313714"/>
            <a:ext cx="2743200" cy="365125"/>
          </a:xfrm>
        </p:spPr>
        <p:txBody>
          <a:bodyPr/>
          <a:lstStyle/>
          <a:p>
            <a:fld id="{19961583-1C81-4ACB-AD1F-5DCCAB100B8B}" type="datetime1">
              <a:rPr lang="fr-FR" sz="1800" b="1" smtClean="0">
                <a:solidFill>
                  <a:srgbClr val="FF0000"/>
                </a:solidFill>
                <a:effectLst>
                  <a:glow rad="228600">
                    <a:schemeClr val="accent6">
                      <a:satMod val="175000"/>
                      <a:alpha val="40000"/>
                    </a:schemeClr>
                  </a:glow>
                </a:effectLst>
                <a:latin typeface="Magneto" panose="04030805050802020D02" pitchFamily="82" charset="0"/>
              </a:rPr>
              <a:t>20/11/2020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effectLst>
                  <a:glow rad="228600">
                    <a:schemeClr val="accent4">
                      <a:satMod val="175000"/>
                      <a:alpha val="40000"/>
                    </a:schemeClr>
                  </a:glow>
                </a:effectLst>
                <a:latin typeface="Magneto" panose="04030805050802020D02" pitchFamily="82" charset="0"/>
              </a:rPr>
              <a:t>PPS  Lande  2020</a:t>
            </a:r>
            <a:endParaRPr lang="fr-FR" sz="1800" b="1" dirty="0">
              <a:solidFill>
                <a:srgbClr val="FF0000"/>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313713"/>
            <a:ext cx="2743200" cy="365125"/>
          </a:xfrm>
        </p:spPr>
        <p:txBody>
          <a:bodyPr/>
          <a:lstStyle/>
          <a:p>
            <a:fld id="{3F36EE23-8458-4E0E-B122-3B5023FEB240}" type="slidenum">
              <a:rPr lang="fr-FR" sz="1800" b="1" smtClean="0">
                <a:solidFill>
                  <a:srgbClr val="FF0000"/>
                </a:solidFill>
                <a:effectLst>
                  <a:glow rad="228600">
                    <a:schemeClr val="accent6">
                      <a:satMod val="175000"/>
                      <a:alpha val="40000"/>
                    </a:schemeClr>
                  </a:glow>
                </a:effectLst>
                <a:latin typeface="Magneto" panose="04030805050802020D02" pitchFamily="82" charset="0"/>
              </a:rPr>
              <a:t>7</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2" name="Rectangle 1"/>
          <p:cNvSpPr/>
          <p:nvPr/>
        </p:nvSpPr>
        <p:spPr>
          <a:xfrm>
            <a:off x="2194560" y="2256694"/>
            <a:ext cx="7554351" cy="2308324"/>
          </a:xfrm>
          <a:prstGeom prst="rect">
            <a:avLst/>
          </a:prstGeom>
        </p:spPr>
        <p:txBody>
          <a:bodyPr wrap="square">
            <a:spAutoFit/>
          </a:bodyPr>
          <a:lstStyle/>
          <a:p>
            <a:r>
              <a:rPr lang="fr-FR" sz="3600" b="1" dirty="0" smtClean="0">
                <a:solidFill>
                  <a:schemeClr val="bg1"/>
                </a:solidFill>
                <a:effectLst>
                  <a:glow rad="228600">
                    <a:schemeClr val="accent2">
                      <a:satMod val="175000"/>
                      <a:alpha val="40000"/>
                    </a:schemeClr>
                  </a:glow>
                </a:effectLst>
                <a:latin typeface="Magneto" panose="04030805050802020D02" pitchFamily="82" charset="0"/>
              </a:rPr>
              <a:t>Au deuxième étage, il y un panneau sur la porte qui dit : </a:t>
            </a:r>
          </a:p>
          <a:p>
            <a:r>
              <a:rPr lang="fr-FR" sz="3600" b="1" dirty="0" smtClean="0">
                <a:solidFill>
                  <a:schemeClr val="bg1"/>
                </a:solidFill>
                <a:effectLst>
                  <a:glow rad="228600">
                    <a:schemeClr val="accent2">
                      <a:satMod val="175000"/>
                      <a:alpha val="40000"/>
                    </a:schemeClr>
                  </a:glow>
                </a:effectLst>
                <a:latin typeface="Magneto" panose="04030805050802020D02" pitchFamily="82" charset="0"/>
              </a:rPr>
              <a:t> Ces hommes ont un travail</a:t>
            </a:r>
          </a:p>
          <a:p>
            <a:r>
              <a:rPr lang="fr-FR" sz="3600" b="1" dirty="0" smtClean="0">
                <a:solidFill>
                  <a:schemeClr val="bg1"/>
                </a:solidFill>
                <a:effectLst>
                  <a:glow rad="228600">
                    <a:schemeClr val="accent2">
                      <a:satMod val="175000"/>
                      <a:alpha val="40000"/>
                    </a:schemeClr>
                  </a:glow>
                </a:effectLst>
                <a:latin typeface="Magneto" panose="04030805050802020D02" pitchFamily="82" charset="0"/>
              </a:rPr>
              <a:t>     et aiment les enfants.</a:t>
            </a:r>
            <a:endParaRPr lang="fr-FR" sz="3600" b="1" dirty="0">
              <a:solidFill>
                <a:schemeClr val="bg1"/>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a:srcRect r="96" b="12659"/>
          <a:stretch/>
        </p:blipFill>
        <p:spPr>
          <a:xfrm>
            <a:off x="2194560" y="948576"/>
            <a:ext cx="7622860" cy="4960848"/>
          </a:xfrm>
          <a:prstGeom prst="rect">
            <a:avLst/>
          </a:prstGeom>
          <a:effectLst>
            <a:softEdge rad="127000"/>
          </a:effectLst>
        </p:spPr>
      </p:pic>
    </p:spTree>
    <p:extLst>
      <p:ext uri="{BB962C8B-B14F-4D97-AF65-F5344CB8AC3E}">
        <p14:creationId xmlns:p14="http://schemas.microsoft.com/office/powerpoint/2010/main" val="215975148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par>
                                <p:cTn id="35" presetID="41" presetClass="entr" presetSubtype="0" fill="hold" nodeType="withEffect">
                                  <p:stCondLst>
                                    <p:cond delay="0"/>
                                  </p:stCondLst>
                                  <p:iterate type="lt">
                                    <p:tmPct val="10000"/>
                                  </p:iterate>
                                  <p:childTnLst>
                                    <p:set>
                                      <p:cBhvr>
                                        <p:cTn id="36" dur="1" fill="hold">
                                          <p:stCondLst>
                                            <p:cond delay="0"/>
                                          </p:stCondLst>
                                        </p:cTn>
                                        <p:tgtEl>
                                          <p:spTgt spid="2">
                                            <p:txEl>
                                              <p:pRg st="2" end="2"/>
                                            </p:txEl>
                                          </p:spTgt>
                                        </p:tgtEl>
                                        <p:attrNameLst>
                                          <p:attrName>style.visibility</p:attrName>
                                        </p:attrNameLst>
                                      </p:cBhvr>
                                      <p:to>
                                        <p:strVal val="visible"/>
                                      </p:to>
                                    </p:set>
                                    <p:anim calcmode="lin" valueType="num">
                                      <p:cBhvr>
                                        <p:cTn id="37"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9"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5086" y="508000"/>
            <a:ext cx="11001828" cy="5805714"/>
          </a:xfrm>
          <a:prstGeom prst="roundRect">
            <a:avLst/>
          </a:prstGeom>
          <a:noFill/>
          <a:ln w="825500" cmpd="thickThin">
            <a:gradFill flip="none" rotWithShape="1">
              <a:gsLst>
                <a:gs pos="36000">
                  <a:schemeClr val="accent1">
                    <a:lumMod val="5000"/>
                    <a:lumOff val="95000"/>
                  </a:schemeClr>
                </a:gs>
                <a:gs pos="83000">
                  <a:srgbClr val="FFC000"/>
                </a:gs>
                <a:gs pos="64000">
                  <a:srgbClr val="C00000"/>
                </a:gs>
                <a:gs pos="94000">
                  <a:schemeClr val="accent6">
                    <a:lumMod val="75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83343" y="6313714"/>
            <a:ext cx="2743200" cy="365125"/>
          </a:xfrm>
        </p:spPr>
        <p:txBody>
          <a:bodyPr/>
          <a:lstStyle/>
          <a:p>
            <a:fld id="{19961583-1C81-4ACB-AD1F-5DCCAB100B8B}" type="datetime1">
              <a:rPr lang="fr-FR" sz="1800" b="1" smtClean="0">
                <a:solidFill>
                  <a:srgbClr val="FF0000"/>
                </a:solidFill>
                <a:effectLst>
                  <a:glow rad="228600">
                    <a:schemeClr val="accent6">
                      <a:satMod val="175000"/>
                      <a:alpha val="40000"/>
                    </a:schemeClr>
                  </a:glow>
                </a:effectLst>
                <a:latin typeface="Magneto" panose="04030805050802020D02" pitchFamily="82" charset="0"/>
              </a:rPr>
              <a:t>20/11/2020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a:srcRect l="24767" t="-104" r="6508"/>
          <a:stretch/>
        </p:blipFill>
        <p:spPr>
          <a:xfrm>
            <a:off x="983343" y="941293"/>
            <a:ext cx="10196736" cy="4927015"/>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solidFill>
                  <a:srgbClr val="FF0000"/>
                </a:solidFill>
                <a:effectLst>
                  <a:glow rad="228600">
                    <a:schemeClr val="accent4">
                      <a:satMod val="175000"/>
                      <a:alpha val="40000"/>
                    </a:schemeClr>
                  </a:glow>
                </a:effectLst>
                <a:latin typeface="Magneto" panose="04030805050802020D02" pitchFamily="82" charset="0"/>
              </a:rPr>
              <a:t>PPS  Lande  2020</a:t>
            </a:r>
            <a:endParaRPr lang="fr-FR" sz="1800" b="1" dirty="0">
              <a:solidFill>
                <a:srgbClr val="FF0000"/>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313713"/>
            <a:ext cx="2743200" cy="365125"/>
          </a:xfrm>
        </p:spPr>
        <p:txBody>
          <a:bodyPr/>
          <a:lstStyle/>
          <a:p>
            <a:fld id="{3F36EE23-8458-4E0E-B122-3B5023FEB240}" type="slidenum">
              <a:rPr lang="fr-FR" sz="1800" b="1" smtClean="0">
                <a:solidFill>
                  <a:srgbClr val="FF0000"/>
                </a:solidFill>
                <a:effectLst>
                  <a:glow rad="228600">
                    <a:schemeClr val="accent6">
                      <a:satMod val="175000"/>
                      <a:alpha val="40000"/>
                    </a:schemeClr>
                  </a:glow>
                </a:effectLst>
                <a:latin typeface="Magneto" panose="04030805050802020D02" pitchFamily="82" charset="0"/>
              </a:rPr>
              <a:t>8</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2" name="Rectangle 1"/>
          <p:cNvSpPr/>
          <p:nvPr/>
        </p:nvSpPr>
        <p:spPr>
          <a:xfrm>
            <a:off x="1460126" y="1979696"/>
            <a:ext cx="9271747" cy="2862322"/>
          </a:xfrm>
          <a:prstGeom prst="rect">
            <a:avLst/>
          </a:prstGeom>
        </p:spPr>
        <p:txBody>
          <a:bodyPr wrap="square">
            <a:spAutoFit/>
          </a:bodyPr>
          <a:lstStyle/>
          <a:p>
            <a:r>
              <a:rPr lang="fr-FR" sz="36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Au troisième étage, il y a un panneau sur la porte qui dit : </a:t>
            </a:r>
          </a:p>
          <a:p>
            <a:r>
              <a:rPr lang="fr-FR" sz="36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Ces hommes ont un travail, aiment les enfants et ont particulièrement belle allure.</a:t>
            </a:r>
            <a:endParaRPr lang="fr-FR" sz="36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227458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5086" y="508000"/>
            <a:ext cx="11001828" cy="5805714"/>
          </a:xfrm>
          <a:prstGeom prst="roundRect">
            <a:avLst/>
          </a:prstGeom>
          <a:noFill/>
          <a:ln w="825500" cmpd="thickThin">
            <a:gradFill flip="none" rotWithShape="1">
              <a:gsLst>
                <a:gs pos="36000">
                  <a:schemeClr val="accent1">
                    <a:lumMod val="5000"/>
                    <a:lumOff val="95000"/>
                  </a:schemeClr>
                </a:gs>
                <a:gs pos="83000">
                  <a:srgbClr val="FFC000"/>
                </a:gs>
                <a:gs pos="64000">
                  <a:srgbClr val="C00000"/>
                </a:gs>
                <a:gs pos="94000">
                  <a:schemeClr val="accent6">
                    <a:lumMod val="75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rotWithShape="1">
          <a:blip r:embed="rId3"/>
          <a:srcRect r="528" b="7529"/>
          <a:stretch/>
        </p:blipFill>
        <p:spPr>
          <a:xfrm>
            <a:off x="1680738" y="947010"/>
            <a:ext cx="8830523" cy="5001578"/>
          </a:xfrm>
          <a:prstGeom prst="rect">
            <a:avLst/>
          </a:prstGeom>
          <a:effectLst>
            <a:softEdge rad="127000"/>
          </a:effectLst>
        </p:spPr>
      </p:pic>
      <p:sp>
        <p:nvSpPr>
          <p:cNvPr id="5" name="Espace réservé de la date 4"/>
          <p:cNvSpPr>
            <a:spLocks noGrp="1"/>
          </p:cNvSpPr>
          <p:nvPr>
            <p:ph type="dt" sz="half" idx="10"/>
          </p:nvPr>
        </p:nvSpPr>
        <p:spPr>
          <a:xfrm>
            <a:off x="983343" y="6313714"/>
            <a:ext cx="2743200" cy="365125"/>
          </a:xfrm>
        </p:spPr>
        <p:txBody>
          <a:bodyPr/>
          <a:lstStyle/>
          <a:p>
            <a:fld id="{19961583-1C81-4ACB-AD1F-5DCCAB100B8B}" type="datetime1">
              <a:rPr lang="fr-FR" sz="1800" b="1" smtClean="0">
                <a:solidFill>
                  <a:srgbClr val="FF0000"/>
                </a:solidFill>
                <a:effectLst>
                  <a:glow rad="228600">
                    <a:schemeClr val="accent6">
                      <a:satMod val="175000"/>
                      <a:alpha val="40000"/>
                    </a:schemeClr>
                  </a:glow>
                </a:effectLst>
                <a:latin typeface="Magneto" panose="04030805050802020D02" pitchFamily="82" charset="0"/>
              </a:rPr>
              <a:t>20/11/2020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effectLst>
                  <a:glow rad="228600">
                    <a:schemeClr val="accent4">
                      <a:satMod val="175000"/>
                      <a:alpha val="40000"/>
                    </a:schemeClr>
                  </a:glow>
                </a:effectLst>
                <a:latin typeface="Magneto" panose="04030805050802020D02" pitchFamily="82" charset="0"/>
              </a:rPr>
              <a:t>PPS  Lande  2020</a:t>
            </a:r>
            <a:endParaRPr lang="fr-FR" sz="1800" b="1" dirty="0">
              <a:solidFill>
                <a:srgbClr val="FF0000"/>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313713"/>
            <a:ext cx="2743200" cy="365125"/>
          </a:xfrm>
        </p:spPr>
        <p:txBody>
          <a:bodyPr/>
          <a:lstStyle/>
          <a:p>
            <a:fld id="{3F36EE23-8458-4E0E-B122-3B5023FEB240}" type="slidenum">
              <a:rPr lang="fr-FR" sz="1800" b="1" smtClean="0">
                <a:solidFill>
                  <a:srgbClr val="FF0000"/>
                </a:solidFill>
                <a:effectLst>
                  <a:glow rad="228600">
                    <a:schemeClr val="accent6">
                      <a:satMod val="175000"/>
                      <a:alpha val="40000"/>
                    </a:schemeClr>
                  </a:glow>
                </a:effectLst>
                <a:latin typeface="Magneto" panose="04030805050802020D02" pitchFamily="82" charset="0"/>
              </a:rPr>
              <a:t>9</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2" name="Rectangle 1"/>
          <p:cNvSpPr/>
          <p:nvPr/>
        </p:nvSpPr>
        <p:spPr>
          <a:xfrm>
            <a:off x="1646143" y="2041549"/>
            <a:ext cx="8899712" cy="2862322"/>
          </a:xfrm>
          <a:prstGeom prst="rect">
            <a:avLst/>
          </a:prstGeom>
        </p:spPr>
        <p:txBody>
          <a:bodyPr wrap="square">
            <a:spAutoFit/>
          </a:bodyPr>
          <a:lstStyle/>
          <a:p>
            <a:r>
              <a:rPr lang="fr-FR" sz="36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Au troisième étage, il y a un panneau sur la porte qui dit : </a:t>
            </a:r>
          </a:p>
          <a:p>
            <a:r>
              <a:rPr lang="fr-FR" sz="36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Ces hommes ont un travail, aiment les enfants et ont particulièrement belle allure.</a:t>
            </a:r>
            <a:endParaRPr lang="fr-FR" sz="36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35676884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5086" y="508000"/>
            <a:ext cx="11001828" cy="5805714"/>
          </a:xfrm>
          <a:prstGeom prst="roundRect">
            <a:avLst/>
          </a:prstGeom>
          <a:noFill/>
          <a:ln w="825500" cmpd="thickThin">
            <a:gradFill flip="none" rotWithShape="1">
              <a:gsLst>
                <a:gs pos="36000">
                  <a:schemeClr val="accent1">
                    <a:lumMod val="5000"/>
                    <a:lumOff val="95000"/>
                  </a:schemeClr>
                </a:gs>
                <a:gs pos="83000">
                  <a:srgbClr val="FFC000"/>
                </a:gs>
                <a:gs pos="64000">
                  <a:srgbClr val="C00000"/>
                </a:gs>
                <a:gs pos="94000">
                  <a:schemeClr val="accent6">
                    <a:lumMod val="75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83343" y="6313714"/>
            <a:ext cx="2743200" cy="365125"/>
          </a:xfrm>
        </p:spPr>
        <p:txBody>
          <a:bodyPr/>
          <a:lstStyle/>
          <a:p>
            <a:fld id="{19961583-1C81-4ACB-AD1F-5DCCAB100B8B}" type="datetime1">
              <a:rPr lang="fr-FR" sz="1800" b="1" smtClean="0">
                <a:solidFill>
                  <a:srgbClr val="FF0000"/>
                </a:solidFill>
                <a:effectLst>
                  <a:glow rad="228600">
                    <a:schemeClr val="accent6">
                      <a:satMod val="175000"/>
                      <a:alpha val="40000"/>
                    </a:schemeClr>
                  </a:glow>
                </a:effectLst>
                <a:latin typeface="Magneto" panose="04030805050802020D02" pitchFamily="82" charset="0"/>
              </a:rPr>
              <a:t>20/11/2020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effectLst>
                  <a:glow rad="228600">
                    <a:schemeClr val="accent4">
                      <a:satMod val="175000"/>
                      <a:alpha val="40000"/>
                    </a:schemeClr>
                  </a:glow>
                </a:effectLst>
                <a:latin typeface="Magneto" panose="04030805050802020D02" pitchFamily="82" charset="0"/>
              </a:rPr>
              <a:t>PPS  Lande  2020</a:t>
            </a:r>
            <a:endParaRPr lang="fr-FR" sz="1800" b="1" dirty="0">
              <a:solidFill>
                <a:srgbClr val="FF0000"/>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313713"/>
            <a:ext cx="2743200" cy="365125"/>
          </a:xfrm>
        </p:spPr>
        <p:txBody>
          <a:bodyPr/>
          <a:lstStyle/>
          <a:p>
            <a:fld id="{3F36EE23-8458-4E0E-B122-3B5023FEB240}" type="slidenum">
              <a:rPr lang="fr-FR" sz="1800" b="1" smtClean="0">
                <a:solidFill>
                  <a:srgbClr val="FF0000"/>
                </a:solidFill>
                <a:effectLst>
                  <a:glow rad="228600">
                    <a:schemeClr val="accent6">
                      <a:satMod val="175000"/>
                      <a:alpha val="40000"/>
                    </a:schemeClr>
                  </a:glow>
                </a:effectLst>
                <a:latin typeface="Magneto" panose="04030805050802020D02" pitchFamily="82" charset="0"/>
              </a:rPr>
              <a:t>10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2" name="Rectangle 1"/>
          <p:cNvSpPr/>
          <p:nvPr/>
        </p:nvSpPr>
        <p:spPr>
          <a:xfrm>
            <a:off x="2082053" y="2274838"/>
            <a:ext cx="8027894" cy="2308324"/>
          </a:xfrm>
          <a:prstGeom prst="rect">
            <a:avLst/>
          </a:prstGeom>
        </p:spPr>
        <p:txBody>
          <a:bodyPr wrap="square">
            <a:spAutoFit/>
          </a:bodyPr>
          <a:lstStyle/>
          <a:p>
            <a:r>
              <a:rPr lang="fr-FR" sz="3600" b="1" dirty="0" smtClean="0">
                <a:solidFill>
                  <a:schemeClr val="bg1"/>
                </a:solidFill>
                <a:effectLst>
                  <a:glow rad="228600">
                    <a:schemeClr val="accent2">
                      <a:satMod val="175000"/>
                      <a:alpha val="40000"/>
                    </a:schemeClr>
                  </a:glow>
                </a:effectLst>
                <a:latin typeface="Magneto" panose="04030805050802020D02" pitchFamily="82" charset="0"/>
              </a:rPr>
              <a:t>La femme se dit « wow ! ».. </a:t>
            </a:r>
          </a:p>
          <a:p>
            <a:endParaRPr lang="fr-FR" sz="3600" b="1" dirty="0" smtClean="0">
              <a:solidFill>
                <a:schemeClr val="bg1"/>
              </a:solidFill>
              <a:effectLst>
                <a:glow rad="228600">
                  <a:schemeClr val="accent2">
                    <a:satMod val="175000"/>
                    <a:alpha val="40000"/>
                  </a:schemeClr>
                </a:glow>
              </a:effectLst>
              <a:latin typeface="Magneto" panose="04030805050802020D02" pitchFamily="82" charset="0"/>
            </a:endParaRPr>
          </a:p>
          <a:p>
            <a:r>
              <a:rPr lang="fr-FR" sz="3600" b="1" dirty="0" smtClean="0">
                <a:solidFill>
                  <a:schemeClr val="bg1"/>
                </a:solidFill>
                <a:effectLst>
                  <a:glow rad="228600">
                    <a:schemeClr val="accent2">
                      <a:satMod val="175000"/>
                      <a:alpha val="40000"/>
                    </a:schemeClr>
                  </a:glow>
                </a:effectLst>
                <a:latin typeface="Magneto" panose="04030805050802020D02" pitchFamily="82" charset="0"/>
              </a:rPr>
              <a:t>Mais elle sent instinctivement qu'elle doit continuer.</a:t>
            </a:r>
            <a:endParaRPr lang="fr-FR" sz="3600" b="1" dirty="0">
              <a:solidFill>
                <a:schemeClr val="bg1"/>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a:srcRect r="102" b="14883"/>
          <a:stretch/>
        </p:blipFill>
        <p:spPr>
          <a:xfrm>
            <a:off x="1976894" y="959027"/>
            <a:ext cx="8238212" cy="4903658"/>
          </a:xfrm>
          <a:prstGeom prst="rect">
            <a:avLst/>
          </a:prstGeom>
          <a:effectLst>
            <a:softEdge rad="127000"/>
          </a:effectLst>
        </p:spPr>
      </p:pic>
    </p:spTree>
    <p:extLst>
      <p:ext uri="{BB962C8B-B14F-4D97-AF65-F5344CB8AC3E}">
        <p14:creationId xmlns:p14="http://schemas.microsoft.com/office/powerpoint/2010/main" val="4051665989"/>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2" end="2"/>
                                            </p:txEl>
                                          </p:spTgt>
                                        </p:tgtEl>
                                        <p:attrNameLst>
                                          <p:attrName>style.visibility</p:attrName>
                                        </p:attrNameLst>
                                      </p:cBhvr>
                                      <p:to>
                                        <p:strVal val="visible"/>
                                      </p:to>
                                    </p:set>
                                    <p:anim calcmode="lin" valueType="num">
                                      <p:cBhvr>
                                        <p:cTn id="30"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5086" y="508000"/>
            <a:ext cx="11001828" cy="5805714"/>
          </a:xfrm>
          <a:prstGeom prst="roundRect">
            <a:avLst/>
          </a:prstGeom>
          <a:noFill/>
          <a:ln w="825500" cmpd="thickThin">
            <a:gradFill flip="none" rotWithShape="1">
              <a:gsLst>
                <a:gs pos="36000">
                  <a:schemeClr val="accent1">
                    <a:lumMod val="5000"/>
                    <a:lumOff val="95000"/>
                  </a:schemeClr>
                </a:gs>
                <a:gs pos="83000">
                  <a:srgbClr val="FFC000"/>
                </a:gs>
                <a:gs pos="64000">
                  <a:srgbClr val="C00000"/>
                </a:gs>
                <a:gs pos="94000">
                  <a:schemeClr val="accent6">
                    <a:lumMod val="75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83343" y="6313714"/>
            <a:ext cx="2743200" cy="365125"/>
          </a:xfrm>
        </p:spPr>
        <p:txBody>
          <a:bodyPr/>
          <a:lstStyle/>
          <a:p>
            <a:fld id="{19961583-1C81-4ACB-AD1F-5DCCAB100B8B}" type="datetime1">
              <a:rPr lang="fr-FR" sz="1800" b="1" smtClean="0">
                <a:solidFill>
                  <a:srgbClr val="FF0000"/>
                </a:solidFill>
                <a:effectLst>
                  <a:glow rad="228600">
                    <a:schemeClr val="accent6">
                      <a:satMod val="175000"/>
                      <a:alpha val="40000"/>
                    </a:schemeClr>
                  </a:glow>
                </a:effectLst>
                <a:latin typeface="Magneto" panose="04030805050802020D02" pitchFamily="82" charset="0"/>
              </a:rPr>
              <a:t>20/11/2020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537446" y="953106"/>
            <a:ext cx="8924365" cy="4913824"/>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solidFill>
                  <a:srgbClr val="FF0000"/>
                </a:solidFill>
                <a:effectLst>
                  <a:glow rad="228600">
                    <a:schemeClr val="accent4">
                      <a:satMod val="175000"/>
                      <a:alpha val="40000"/>
                    </a:schemeClr>
                  </a:glow>
                </a:effectLst>
                <a:latin typeface="Magneto" panose="04030805050802020D02" pitchFamily="82" charset="0"/>
              </a:rPr>
              <a:t>PPS  Lande  2020</a:t>
            </a:r>
            <a:endParaRPr lang="fr-FR" sz="1800" b="1" dirty="0">
              <a:solidFill>
                <a:srgbClr val="FF0000"/>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313713"/>
            <a:ext cx="2743200" cy="365125"/>
          </a:xfrm>
        </p:spPr>
        <p:txBody>
          <a:bodyPr/>
          <a:lstStyle/>
          <a:p>
            <a:fld id="{3F36EE23-8458-4E0E-B122-3B5023FEB240}" type="slidenum">
              <a:rPr lang="fr-FR" sz="1800" b="1" smtClean="0">
                <a:solidFill>
                  <a:srgbClr val="FF0000"/>
                </a:solidFill>
                <a:effectLst>
                  <a:glow rad="228600">
                    <a:schemeClr val="accent6">
                      <a:satMod val="175000"/>
                      <a:alpha val="40000"/>
                    </a:schemeClr>
                  </a:glow>
                </a:effectLst>
                <a:latin typeface="Magneto" panose="04030805050802020D02" pitchFamily="82" charset="0"/>
              </a:rPr>
              <a:t>11</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2" name="Rectangle 1"/>
          <p:cNvSpPr/>
          <p:nvPr/>
        </p:nvSpPr>
        <p:spPr>
          <a:xfrm>
            <a:off x="1537446" y="1695910"/>
            <a:ext cx="9117107" cy="3416320"/>
          </a:xfrm>
          <a:prstGeom prst="rect">
            <a:avLst/>
          </a:prstGeom>
        </p:spPr>
        <p:txBody>
          <a:bodyPr wrap="square">
            <a:spAutoFit/>
          </a:bodyPr>
          <a:lstStyle/>
          <a:p>
            <a:r>
              <a:rPr lang="fr-FR" sz="36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Elle arrive au quatrième étage et le panneau sur la porte dit : </a:t>
            </a:r>
          </a:p>
          <a:p>
            <a:r>
              <a:rPr lang="fr-FR" sz="36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Ces hommes ont un travail, aiment les enfants, ont particulièrement belle allure et aident aux travaux ménagers. </a:t>
            </a:r>
            <a:endParaRPr lang="fr-FR" sz="36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5541964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5086" y="508000"/>
            <a:ext cx="11001828" cy="5805714"/>
          </a:xfrm>
          <a:prstGeom prst="roundRect">
            <a:avLst/>
          </a:prstGeom>
          <a:noFill/>
          <a:ln w="825500" cmpd="thickThin">
            <a:gradFill flip="none" rotWithShape="1">
              <a:gsLst>
                <a:gs pos="36000">
                  <a:schemeClr val="accent1">
                    <a:lumMod val="5000"/>
                    <a:lumOff val="95000"/>
                  </a:schemeClr>
                </a:gs>
                <a:gs pos="83000">
                  <a:srgbClr val="FFC000"/>
                </a:gs>
                <a:gs pos="64000">
                  <a:srgbClr val="C00000"/>
                </a:gs>
                <a:gs pos="94000">
                  <a:schemeClr val="accent6">
                    <a:lumMod val="75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83343" y="6313714"/>
            <a:ext cx="2743200" cy="365125"/>
          </a:xfrm>
        </p:spPr>
        <p:txBody>
          <a:bodyPr/>
          <a:lstStyle/>
          <a:p>
            <a:fld id="{19961583-1C81-4ACB-AD1F-5DCCAB100B8B}" type="datetime1">
              <a:rPr lang="fr-FR" sz="1800" b="1" smtClean="0">
                <a:solidFill>
                  <a:srgbClr val="FF0000"/>
                </a:solidFill>
                <a:effectLst>
                  <a:glow rad="228600">
                    <a:schemeClr val="accent6">
                      <a:satMod val="175000"/>
                      <a:alpha val="40000"/>
                    </a:schemeClr>
                  </a:glow>
                </a:effectLst>
                <a:latin typeface="Magneto" panose="04030805050802020D02" pitchFamily="82" charset="0"/>
              </a:rPr>
              <a:t>20/11/2020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effectLst>
                  <a:glow rad="228600">
                    <a:schemeClr val="accent4">
                      <a:satMod val="175000"/>
                      <a:alpha val="40000"/>
                    </a:schemeClr>
                  </a:glow>
                </a:effectLst>
                <a:latin typeface="Magneto" panose="04030805050802020D02" pitchFamily="82" charset="0"/>
              </a:rPr>
              <a:t>PPS  Lande  2020</a:t>
            </a:r>
            <a:endParaRPr lang="fr-FR" sz="1800" b="1" dirty="0">
              <a:solidFill>
                <a:srgbClr val="FF0000"/>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313713"/>
            <a:ext cx="2743200" cy="365125"/>
          </a:xfrm>
        </p:spPr>
        <p:txBody>
          <a:bodyPr/>
          <a:lstStyle/>
          <a:p>
            <a:fld id="{3F36EE23-8458-4E0E-B122-3B5023FEB240}" type="slidenum">
              <a:rPr lang="fr-FR" sz="1800" b="1" smtClean="0">
                <a:solidFill>
                  <a:srgbClr val="FF0000"/>
                </a:solidFill>
                <a:effectLst>
                  <a:glow rad="228600">
                    <a:schemeClr val="accent6">
                      <a:satMod val="175000"/>
                      <a:alpha val="40000"/>
                    </a:schemeClr>
                  </a:glow>
                </a:effectLst>
                <a:latin typeface="Magneto" panose="04030805050802020D02" pitchFamily="82" charset="0"/>
              </a:rPr>
              <a:t>12</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pic>
        <p:nvPicPr>
          <p:cNvPr id="9" name="Image 8"/>
          <p:cNvPicPr>
            <a:picLocks noChangeAspect="1"/>
          </p:cNvPicPr>
          <p:nvPr/>
        </p:nvPicPr>
        <p:blipFill rotWithShape="1">
          <a:blip r:embed="rId3"/>
          <a:srcRect t="16304" r="432" b="8170"/>
          <a:stretch/>
        </p:blipFill>
        <p:spPr>
          <a:xfrm>
            <a:off x="1775012" y="926431"/>
            <a:ext cx="8688157" cy="4974604"/>
          </a:xfrm>
          <a:prstGeom prst="rect">
            <a:avLst/>
          </a:prstGeom>
          <a:effectLst>
            <a:softEdge rad="127000"/>
          </a:effectLst>
        </p:spPr>
      </p:pic>
      <p:sp>
        <p:nvSpPr>
          <p:cNvPr id="2" name="Rectangle 1"/>
          <p:cNvSpPr/>
          <p:nvPr/>
        </p:nvSpPr>
        <p:spPr>
          <a:xfrm>
            <a:off x="983343" y="995082"/>
            <a:ext cx="10285292" cy="1077218"/>
          </a:xfrm>
          <a:prstGeom prst="rect">
            <a:avLst/>
          </a:prstGeom>
        </p:spPr>
        <p:txBody>
          <a:bodyPr wrap="square">
            <a:spAutoFit/>
          </a:bodyPr>
          <a:lstStyle/>
          <a:p>
            <a:r>
              <a:rPr lang="fr-FR" sz="32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Oh mon Dieu, s'exclame-</a:t>
            </a:r>
            <a:r>
              <a:rPr lang="fr-FR" sz="3200" b="1" dirty="0" err="1"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t'elle</a:t>
            </a:r>
            <a:r>
              <a:rPr lang="fr-FR" sz="32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Je peux à peine y croire ».</a:t>
            </a:r>
            <a:endParaRPr lang="fr-FR" sz="32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
        <p:nvSpPr>
          <p:cNvPr id="3" name="Rectangle 2"/>
          <p:cNvSpPr/>
          <p:nvPr/>
        </p:nvSpPr>
        <p:spPr>
          <a:xfrm>
            <a:off x="1640091" y="2094797"/>
            <a:ext cx="8065028" cy="1138773"/>
          </a:xfrm>
          <a:prstGeom prst="rect">
            <a:avLst/>
          </a:prstGeom>
        </p:spPr>
        <p:txBody>
          <a:bodyPr wrap="none">
            <a:spAutoFit/>
          </a:bodyPr>
          <a:lstStyle/>
          <a:p>
            <a:r>
              <a:rPr lang="fr-FR" sz="32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Malgré tout, elle continue jusqu’ au</a:t>
            </a:r>
          </a:p>
          <a:p>
            <a:r>
              <a:rPr lang="fr-FR" sz="32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a:t>
            </a:r>
            <a:r>
              <a:rPr lang="fr-FR" sz="32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a:t>
            </a:r>
            <a:r>
              <a:rPr lang="fr-FR" sz="36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5éme étage.</a:t>
            </a:r>
            <a:endParaRPr lang="fr-FR" sz="36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
        <p:nvSpPr>
          <p:cNvPr id="8" name="Rectangle 7"/>
          <p:cNvSpPr/>
          <p:nvPr/>
        </p:nvSpPr>
        <p:spPr>
          <a:xfrm>
            <a:off x="1353136" y="3336270"/>
            <a:ext cx="9545705" cy="2554545"/>
          </a:xfrm>
          <a:prstGeom prst="rect">
            <a:avLst/>
          </a:prstGeom>
        </p:spPr>
        <p:txBody>
          <a:bodyPr wrap="square">
            <a:spAutoFit/>
          </a:bodyPr>
          <a:lstStyle/>
          <a:p>
            <a:r>
              <a:rPr lang="fr-FR" sz="32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Le panneau dit : </a:t>
            </a:r>
          </a:p>
          <a:p>
            <a:r>
              <a:rPr lang="fr-FR" sz="32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Ces hommes ont un travail , aiment les enfants, ont particulièrement belle allure, aident aux travaux ménagers et sont très    romantiques. </a:t>
            </a:r>
            <a:endParaRPr lang="fr-FR" sz="32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10695836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0" end="0"/>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0" end="0"/>
                                            </p:txEl>
                                          </p:spTgt>
                                        </p:tgtEl>
                                        <p:attrNameLst>
                                          <p:attrName>ppt_w</p:attrName>
                                        </p:attrNameLst>
                                      </p:cBhvr>
                                    </p:anim>
                                    <p:anim by="(#ppt_w*0.50)" calcmode="lin" valueType="num">
                                      <p:cBhvr>
                                        <p:cTn id="31" dur="500" decel="50000" autoRev="1" fill="hold">
                                          <p:stCondLst>
                                            <p:cond delay="0"/>
                                          </p:stCondLst>
                                        </p:cTn>
                                        <p:tgtEl>
                                          <p:spTgt spid="3">
                                            <p:txEl>
                                              <p:pRg st="0" end="0"/>
                                            </p:txEl>
                                          </p:spTgt>
                                        </p:tgtEl>
                                        <p:attrNameLst>
                                          <p:attrName>ppt_x</p:attrName>
                                        </p:attrNameLst>
                                      </p:cBhvr>
                                    </p:anim>
                                    <p:anim from="(-#ppt_h/2)" to="(#ppt_y)" calcmode="lin" valueType="num">
                                      <p:cBhvr>
                                        <p:cTn id="32" dur="1000" fill="hold">
                                          <p:stCondLst>
                                            <p:cond delay="0"/>
                                          </p:stCondLst>
                                        </p:cTn>
                                        <p:tgtEl>
                                          <p:spTgt spid="3">
                                            <p:txEl>
                                              <p:pRg st="0" end="0"/>
                                            </p:txEl>
                                          </p:spTgt>
                                        </p:tgtEl>
                                        <p:attrNameLst>
                                          <p:attrName>ppt_y</p:attrName>
                                        </p:attrNameLst>
                                      </p:cBhvr>
                                    </p:anim>
                                    <p:animRot by="21600000">
                                      <p:cBhvr>
                                        <p:cTn id="33" dur="1000" fill="hold">
                                          <p:stCondLst>
                                            <p:cond delay="0"/>
                                          </p:stCondLst>
                                        </p:cTn>
                                        <p:tgtEl>
                                          <p:spTgt spid="3">
                                            <p:txEl>
                                              <p:pRg st="0" end="0"/>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3">
                                            <p:txEl>
                                              <p:pRg st="1" end="1"/>
                                            </p:txEl>
                                          </p:spTgt>
                                        </p:tgtEl>
                                        <p:attrNameLst>
                                          <p:attrName>style.visibility</p:attrName>
                                        </p:attrNameLst>
                                      </p:cBhvr>
                                      <p:to>
                                        <p:strVal val="visible"/>
                                      </p:to>
                                    </p:set>
                                    <p:anim by="(-#ppt_w*2)" calcmode="lin" valueType="num">
                                      <p:cBhvr rctx="PPT">
                                        <p:cTn id="38" dur="500" autoRev="1" fill="hold">
                                          <p:stCondLst>
                                            <p:cond delay="0"/>
                                          </p:stCondLst>
                                        </p:cTn>
                                        <p:tgtEl>
                                          <p:spTgt spid="3">
                                            <p:txEl>
                                              <p:pRg st="1" end="1"/>
                                            </p:txEl>
                                          </p:spTgt>
                                        </p:tgtEl>
                                        <p:attrNameLst>
                                          <p:attrName>ppt_w</p:attrName>
                                        </p:attrNameLst>
                                      </p:cBhvr>
                                    </p:anim>
                                    <p:anim by="(#ppt_w*0.50)" calcmode="lin" valueType="num">
                                      <p:cBhvr>
                                        <p:cTn id="39" dur="500" decel="50000" autoRev="1" fill="hold">
                                          <p:stCondLst>
                                            <p:cond delay="0"/>
                                          </p:stCondLst>
                                        </p:cTn>
                                        <p:tgtEl>
                                          <p:spTgt spid="3">
                                            <p:txEl>
                                              <p:pRg st="1" end="1"/>
                                            </p:txEl>
                                          </p:spTgt>
                                        </p:tgtEl>
                                        <p:attrNameLst>
                                          <p:attrName>ppt_x</p:attrName>
                                        </p:attrNameLst>
                                      </p:cBhvr>
                                    </p:anim>
                                    <p:anim from="(-#ppt_h/2)" to="(#ppt_y)" calcmode="lin" valueType="num">
                                      <p:cBhvr>
                                        <p:cTn id="40" dur="1000" fill="hold">
                                          <p:stCondLst>
                                            <p:cond delay="0"/>
                                          </p:stCondLst>
                                        </p:cTn>
                                        <p:tgtEl>
                                          <p:spTgt spid="3">
                                            <p:txEl>
                                              <p:pRg st="1" end="1"/>
                                            </p:txEl>
                                          </p:spTgt>
                                        </p:tgtEl>
                                        <p:attrNameLst>
                                          <p:attrName>ppt_y</p:attrName>
                                        </p:attrNameLst>
                                      </p:cBhvr>
                                    </p:anim>
                                    <p:animRot by="21600000">
                                      <p:cBhvr>
                                        <p:cTn id="41" dur="1000" fill="hold">
                                          <p:stCondLst>
                                            <p:cond delay="0"/>
                                          </p:stCondLst>
                                        </p:cTn>
                                        <p:tgtEl>
                                          <p:spTgt spid="3">
                                            <p:txEl>
                                              <p:pRg st="1" end="1"/>
                                            </p:txEl>
                                          </p:spTgt>
                                        </p:tgtEl>
                                        <p:attrNameLst>
                                          <p:attrName>r</p:attrName>
                                        </p:attrNameLst>
                                      </p:cBhvr>
                                    </p:animRot>
                                  </p:childTnLst>
                                </p:cTn>
                              </p:par>
                            </p:childTnLst>
                          </p:cTn>
                        </p:par>
                      </p:childTnLst>
                    </p:cTn>
                  </p:par>
                  <p:par>
                    <p:cTn id="42" fill="hold">
                      <p:stCondLst>
                        <p:cond delay="indefinite"/>
                      </p:stCondLst>
                      <p:childTnLst>
                        <p:par>
                          <p:cTn id="43" fill="hold">
                            <p:stCondLst>
                              <p:cond delay="0"/>
                            </p:stCondLst>
                            <p:childTnLst>
                              <p:par>
                                <p:cTn id="44" presetID="41" presetClass="entr" presetSubtype="0" fill="hold" nodeType="clickEffect">
                                  <p:stCondLst>
                                    <p:cond delay="0"/>
                                  </p:stCondLst>
                                  <p:iterate type="lt">
                                    <p:tmPct val="10000"/>
                                  </p:iterate>
                                  <p:childTnLst>
                                    <p:set>
                                      <p:cBhvr>
                                        <p:cTn id="45" dur="1" fill="hold">
                                          <p:stCondLst>
                                            <p:cond delay="0"/>
                                          </p:stCondLst>
                                        </p:cTn>
                                        <p:tgtEl>
                                          <p:spTgt spid="8">
                                            <p:txEl>
                                              <p:pRg st="0" end="0"/>
                                            </p:txEl>
                                          </p:spTgt>
                                        </p:tgtEl>
                                        <p:attrNameLst>
                                          <p:attrName>style.visibility</p:attrName>
                                        </p:attrNameLst>
                                      </p:cBhvr>
                                      <p:to>
                                        <p:strVal val="visible"/>
                                      </p:to>
                                    </p:set>
                                    <p:anim calcmode="lin" valueType="num">
                                      <p:cBhvr>
                                        <p:cTn id="4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4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8">
                                            <p:txEl>
                                              <p:pRg st="0" end="0"/>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41" presetClass="entr" presetSubtype="0" fill="hold" nodeType="clickEffect">
                                  <p:stCondLst>
                                    <p:cond delay="0"/>
                                  </p:stCondLst>
                                  <p:iterate type="lt">
                                    <p:tmPct val="10000"/>
                                  </p:iterate>
                                  <p:childTnLst>
                                    <p:set>
                                      <p:cBhvr>
                                        <p:cTn id="54" dur="1" fill="hold">
                                          <p:stCondLst>
                                            <p:cond delay="0"/>
                                          </p:stCondLst>
                                        </p:cTn>
                                        <p:tgtEl>
                                          <p:spTgt spid="8">
                                            <p:txEl>
                                              <p:pRg st="1" end="1"/>
                                            </p:txEl>
                                          </p:spTgt>
                                        </p:tgtEl>
                                        <p:attrNameLst>
                                          <p:attrName>style.visibility</p:attrName>
                                        </p:attrNameLst>
                                      </p:cBhvr>
                                      <p:to>
                                        <p:strVal val="visible"/>
                                      </p:to>
                                    </p:set>
                                    <p:anim calcmode="lin" valueType="num">
                                      <p:cBhvr>
                                        <p:cTn id="55"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56"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57"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8"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9" dur="500" tmFilter="0,0; .5, 1; 1, 1"/>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5086" y="508000"/>
            <a:ext cx="11001828" cy="5805714"/>
          </a:xfrm>
          <a:prstGeom prst="roundRect">
            <a:avLst/>
          </a:prstGeom>
          <a:noFill/>
          <a:ln w="825500" cmpd="thickThin">
            <a:gradFill flip="none" rotWithShape="1">
              <a:gsLst>
                <a:gs pos="36000">
                  <a:schemeClr val="accent1">
                    <a:lumMod val="5000"/>
                    <a:lumOff val="95000"/>
                  </a:schemeClr>
                </a:gs>
                <a:gs pos="83000">
                  <a:srgbClr val="FFC000"/>
                </a:gs>
                <a:gs pos="64000">
                  <a:srgbClr val="C00000"/>
                </a:gs>
                <a:gs pos="94000">
                  <a:schemeClr val="accent6">
                    <a:lumMod val="75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83343" y="6313714"/>
            <a:ext cx="2743200" cy="365125"/>
          </a:xfrm>
        </p:spPr>
        <p:txBody>
          <a:bodyPr/>
          <a:lstStyle/>
          <a:p>
            <a:fld id="{19961583-1C81-4ACB-AD1F-5DCCAB100B8B}" type="datetime1">
              <a:rPr lang="fr-FR" sz="1800" b="1" smtClean="0">
                <a:solidFill>
                  <a:srgbClr val="FF0000"/>
                </a:solidFill>
                <a:effectLst>
                  <a:glow rad="228600">
                    <a:schemeClr val="accent6">
                      <a:satMod val="175000"/>
                      <a:alpha val="40000"/>
                    </a:schemeClr>
                  </a:glow>
                </a:effectLst>
                <a:latin typeface="Magneto" panose="04030805050802020D02" pitchFamily="82" charset="0"/>
              </a:rPr>
              <a:t>20/11/2020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a:srcRect l="1" t="7572" r="-581" b="13968"/>
          <a:stretch/>
        </p:blipFill>
        <p:spPr>
          <a:xfrm>
            <a:off x="1820354" y="928531"/>
            <a:ext cx="8551291" cy="5000937"/>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solidFill>
                  <a:srgbClr val="FF0000"/>
                </a:solidFill>
                <a:effectLst>
                  <a:glow rad="228600">
                    <a:schemeClr val="accent4">
                      <a:satMod val="175000"/>
                      <a:alpha val="40000"/>
                    </a:schemeClr>
                  </a:glow>
                </a:effectLst>
                <a:latin typeface="Magneto" panose="04030805050802020D02" pitchFamily="82" charset="0"/>
              </a:rPr>
              <a:t>PPS  Lande  2020</a:t>
            </a:r>
            <a:endParaRPr lang="fr-FR" sz="1800" b="1" dirty="0">
              <a:solidFill>
                <a:srgbClr val="FF0000"/>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313713"/>
            <a:ext cx="2743200" cy="365125"/>
          </a:xfrm>
        </p:spPr>
        <p:txBody>
          <a:bodyPr/>
          <a:lstStyle/>
          <a:p>
            <a:fld id="{3F36EE23-8458-4E0E-B122-3B5023FEB240}" type="slidenum">
              <a:rPr lang="fr-FR" sz="1800" b="1" smtClean="0">
                <a:solidFill>
                  <a:srgbClr val="FF0000"/>
                </a:solidFill>
                <a:effectLst>
                  <a:glow rad="228600">
                    <a:schemeClr val="accent6">
                      <a:satMod val="175000"/>
                      <a:alpha val="40000"/>
                    </a:schemeClr>
                  </a:glow>
                </a:effectLst>
                <a:latin typeface="Magneto" panose="04030805050802020D02" pitchFamily="82" charset="0"/>
              </a:rPr>
              <a:t>13</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2" name="Rectangle 1"/>
          <p:cNvSpPr/>
          <p:nvPr/>
        </p:nvSpPr>
        <p:spPr>
          <a:xfrm>
            <a:off x="2505635" y="2551837"/>
            <a:ext cx="7180729" cy="1754326"/>
          </a:xfrm>
          <a:prstGeom prst="rect">
            <a:avLst/>
          </a:prstGeom>
        </p:spPr>
        <p:txBody>
          <a:bodyPr wrap="square">
            <a:spAutoFit/>
          </a:bodyPr>
          <a:lstStyle/>
          <a:p>
            <a:r>
              <a:rPr lang="fr-FR" sz="36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Elle hésite à rester... mais monte quand même jusqu'au sixième étage.</a:t>
            </a:r>
            <a:endParaRPr lang="fr-FR" sz="36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51794912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5086" y="508000"/>
            <a:ext cx="11001828" cy="5805714"/>
          </a:xfrm>
          <a:prstGeom prst="roundRect">
            <a:avLst/>
          </a:prstGeom>
          <a:noFill/>
          <a:ln w="825500" cmpd="thickThin">
            <a:gradFill flip="none" rotWithShape="1">
              <a:gsLst>
                <a:gs pos="36000">
                  <a:schemeClr val="accent1">
                    <a:lumMod val="5000"/>
                    <a:lumOff val="95000"/>
                  </a:schemeClr>
                </a:gs>
                <a:gs pos="83000">
                  <a:srgbClr val="FFC000"/>
                </a:gs>
                <a:gs pos="64000">
                  <a:srgbClr val="C00000"/>
                </a:gs>
                <a:gs pos="94000">
                  <a:schemeClr val="accent6">
                    <a:lumMod val="75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83343" y="6313714"/>
            <a:ext cx="2743200" cy="365125"/>
          </a:xfrm>
        </p:spPr>
        <p:txBody>
          <a:bodyPr/>
          <a:lstStyle/>
          <a:p>
            <a:fld id="{19961583-1C81-4ACB-AD1F-5DCCAB100B8B}" type="datetime1">
              <a:rPr lang="fr-FR" sz="1800" b="1" smtClean="0">
                <a:solidFill>
                  <a:srgbClr val="FF0000"/>
                </a:solidFill>
                <a:effectLst>
                  <a:glow rad="228600">
                    <a:schemeClr val="accent6">
                      <a:satMod val="175000"/>
                      <a:alpha val="40000"/>
                    </a:schemeClr>
                  </a:glow>
                </a:effectLst>
                <a:latin typeface="Magneto" panose="04030805050802020D02" pitchFamily="82" charset="0"/>
              </a:rPr>
              <a:t>20/11/2020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effectLst>
                  <a:glow rad="228600">
                    <a:schemeClr val="accent4">
                      <a:satMod val="175000"/>
                      <a:alpha val="40000"/>
                    </a:schemeClr>
                  </a:glow>
                </a:effectLst>
                <a:latin typeface="Magneto" panose="04030805050802020D02" pitchFamily="82" charset="0"/>
              </a:rPr>
              <a:t>PPS  Lande  2020</a:t>
            </a:r>
            <a:endParaRPr lang="fr-FR" sz="1800" b="1" dirty="0">
              <a:solidFill>
                <a:srgbClr val="FF0000"/>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38675" y="959906"/>
            <a:ext cx="7114649" cy="4938188"/>
          </a:xfrm>
          <a:prstGeom prst="rect">
            <a:avLst/>
          </a:prstGeom>
        </p:spPr>
      </p:pic>
      <p:sp>
        <p:nvSpPr>
          <p:cNvPr id="7" name="Espace réservé du numéro de diapositive 6"/>
          <p:cNvSpPr>
            <a:spLocks noGrp="1"/>
          </p:cNvSpPr>
          <p:nvPr>
            <p:ph type="sldNum" sz="quarter" idx="12"/>
          </p:nvPr>
        </p:nvSpPr>
        <p:spPr>
          <a:xfrm>
            <a:off x="8153400" y="6313713"/>
            <a:ext cx="2743200" cy="365125"/>
          </a:xfrm>
        </p:spPr>
        <p:txBody>
          <a:bodyPr/>
          <a:lstStyle/>
          <a:p>
            <a:fld id="{3F36EE23-8458-4E0E-B122-3B5023FEB240}" type="slidenum">
              <a:rPr lang="fr-FR" sz="1800" b="1" smtClean="0">
                <a:solidFill>
                  <a:srgbClr val="FF0000"/>
                </a:solidFill>
                <a:effectLst>
                  <a:glow rad="228600">
                    <a:schemeClr val="accent6">
                      <a:satMod val="175000"/>
                      <a:alpha val="40000"/>
                    </a:schemeClr>
                  </a:glow>
                </a:effectLst>
                <a:latin typeface="Magneto" panose="04030805050802020D02" pitchFamily="82" charset="0"/>
              </a:rPr>
              <a:t>14</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2" name="Rectangle 1"/>
          <p:cNvSpPr/>
          <p:nvPr/>
        </p:nvSpPr>
        <p:spPr>
          <a:xfrm>
            <a:off x="1117813" y="889843"/>
            <a:ext cx="10164269" cy="5078313"/>
          </a:xfrm>
          <a:prstGeom prst="rect">
            <a:avLst/>
          </a:prstGeom>
        </p:spPr>
        <p:txBody>
          <a:bodyPr wrap="square">
            <a:spAutoFit/>
          </a:bodyPr>
          <a:lstStyle/>
          <a:p>
            <a:r>
              <a:rPr lang="fr-FR" sz="3600" b="1" dirty="0" smtClean="0">
                <a:solidFill>
                  <a:schemeClr val="bg1"/>
                </a:solidFill>
                <a:effectLst>
                  <a:glow rad="228600">
                    <a:schemeClr val="accent2">
                      <a:satMod val="175000"/>
                      <a:alpha val="40000"/>
                    </a:schemeClr>
                  </a:glow>
                </a:effectLst>
                <a:latin typeface="Magneto" panose="04030805050802020D02" pitchFamily="82" charset="0"/>
              </a:rPr>
              <a:t>Le panneau dit : </a:t>
            </a:r>
          </a:p>
          <a:p>
            <a:r>
              <a:rPr lang="fr-FR" sz="3600" b="1" dirty="0" smtClean="0">
                <a:solidFill>
                  <a:schemeClr val="bg1"/>
                </a:solidFill>
                <a:effectLst>
                  <a:glow rad="228600">
                    <a:schemeClr val="accent2">
                      <a:satMod val="175000"/>
                      <a:alpha val="40000"/>
                    </a:schemeClr>
                  </a:glow>
                </a:effectLst>
                <a:latin typeface="Magneto" panose="04030805050802020D02" pitchFamily="82" charset="0"/>
              </a:rPr>
              <a:t>Vous êtes la 31 456 012ème visiteuse de cet étage. </a:t>
            </a:r>
          </a:p>
          <a:p>
            <a:r>
              <a:rPr lang="fr-FR" sz="3600" b="1" dirty="0" smtClean="0">
                <a:solidFill>
                  <a:schemeClr val="bg1"/>
                </a:solidFill>
                <a:effectLst>
                  <a:glow rad="228600">
                    <a:schemeClr val="accent2">
                      <a:satMod val="175000"/>
                      <a:alpha val="40000"/>
                    </a:schemeClr>
                  </a:glow>
                </a:effectLst>
                <a:latin typeface="Magneto" panose="04030805050802020D02" pitchFamily="82" charset="0"/>
              </a:rPr>
              <a:t>Il n'y a pas d'homme à cet étage. </a:t>
            </a:r>
          </a:p>
          <a:p>
            <a:r>
              <a:rPr lang="fr-FR" sz="3600" b="1" dirty="0" smtClean="0">
                <a:solidFill>
                  <a:schemeClr val="bg1"/>
                </a:solidFill>
                <a:effectLst>
                  <a:glow rad="228600">
                    <a:schemeClr val="accent2">
                      <a:satMod val="175000"/>
                      <a:alpha val="40000"/>
                    </a:schemeClr>
                  </a:glow>
                </a:effectLst>
                <a:latin typeface="Magneto" panose="04030805050802020D02" pitchFamily="82" charset="0"/>
              </a:rPr>
              <a:t>Cet étage n'existe que pour vous prouver que les femmes sont impossibles à contenter. </a:t>
            </a:r>
          </a:p>
          <a:p>
            <a:r>
              <a:rPr lang="fr-FR" sz="3600" b="1" dirty="0" smtClean="0">
                <a:solidFill>
                  <a:schemeClr val="bg1"/>
                </a:solidFill>
                <a:effectLst>
                  <a:glow rad="228600">
                    <a:schemeClr val="accent2">
                      <a:satMod val="175000"/>
                      <a:alpha val="40000"/>
                    </a:schemeClr>
                  </a:glow>
                </a:effectLst>
                <a:latin typeface="Magneto" panose="04030805050802020D02" pitchFamily="82" charset="0"/>
              </a:rPr>
              <a:t>- Merci de votre passage au Magasin   des Maris....</a:t>
            </a:r>
            <a:endParaRPr lang="fr-FR" sz="3600" b="1" dirty="0">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66479268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nodeType="clickEffect">
                                  <p:stCondLst>
                                    <p:cond delay="0"/>
                                  </p:stCondLst>
                                  <p:iterate type="lt">
                                    <p:tmPct val="10000"/>
                                  </p:iterate>
                                  <p:childTnLst>
                                    <p:set>
                                      <p:cBhvr>
                                        <p:cTn id="38" dur="1" fill="hold">
                                          <p:stCondLst>
                                            <p:cond delay="0"/>
                                          </p:stCondLst>
                                        </p:cTn>
                                        <p:tgtEl>
                                          <p:spTgt spid="2">
                                            <p:txEl>
                                              <p:pRg st="2" end="2"/>
                                            </p:txEl>
                                          </p:spTgt>
                                        </p:tgtEl>
                                        <p:attrNameLst>
                                          <p:attrName>style.visibility</p:attrName>
                                        </p:attrNameLst>
                                      </p:cBhvr>
                                      <p:to>
                                        <p:strVal val="visible"/>
                                      </p:to>
                                    </p:set>
                                    <p:anim calcmode="lin" valueType="num">
                                      <p:cBhvr>
                                        <p:cTn id="39"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41"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2">
                                            <p:txEl>
                                              <p:pRg st="2" end="2"/>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41" presetClass="entr" presetSubtype="0" fill="hold" nodeType="clickEffect">
                                  <p:stCondLst>
                                    <p:cond delay="0"/>
                                  </p:stCondLst>
                                  <p:iterate type="lt">
                                    <p:tmPct val="10000"/>
                                  </p:iterate>
                                  <p:childTnLst>
                                    <p:set>
                                      <p:cBhvr>
                                        <p:cTn id="47" dur="1" fill="hold">
                                          <p:stCondLst>
                                            <p:cond delay="0"/>
                                          </p:stCondLst>
                                        </p:cTn>
                                        <p:tgtEl>
                                          <p:spTgt spid="2">
                                            <p:txEl>
                                              <p:pRg st="3" end="3"/>
                                            </p:txEl>
                                          </p:spTgt>
                                        </p:tgtEl>
                                        <p:attrNameLst>
                                          <p:attrName>style.visibility</p:attrName>
                                        </p:attrNameLst>
                                      </p:cBhvr>
                                      <p:to>
                                        <p:strVal val="visible"/>
                                      </p:to>
                                    </p:set>
                                    <p:anim calcmode="lin" valueType="num">
                                      <p:cBhvr>
                                        <p:cTn id="48" dur="500" fill="hold"/>
                                        <p:tgtEl>
                                          <p:spTgt spid="2">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2">
                                            <p:txEl>
                                              <p:pRg st="3" end="3"/>
                                            </p:txEl>
                                          </p:spTgt>
                                        </p:tgtEl>
                                        <p:attrNameLst>
                                          <p:attrName>ppt_y</p:attrName>
                                        </p:attrNameLst>
                                      </p:cBhvr>
                                      <p:tavLst>
                                        <p:tav tm="0">
                                          <p:val>
                                            <p:strVal val="#ppt_y"/>
                                          </p:val>
                                        </p:tav>
                                        <p:tav tm="100000">
                                          <p:val>
                                            <p:strVal val="#ppt_y"/>
                                          </p:val>
                                        </p:tav>
                                      </p:tavLst>
                                    </p:anim>
                                    <p:anim calcmode="lin" valueType="num">
                                      <p:cBhvr>
                                        <p:cTn id="50" dur="500" fill="hold"/>
                                        <p:tgtEl>
                                          <p:spTgt spid="2">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2">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2">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41" presetClass="entr" presetSubtype="0" fill="hold" nodeType="clickEffect">
                                  <p:stCondLst>
                                    <p:cond delay="0"/>
                                  </p:stCondLst>
                                  <p:iterate type="lt">
                                    <p:tmPct val="10000"/>
                                  </p:iterate>
                                  <p:childTnLst>
                                    <p:set>
                                      <p:cBhvr>
                                        <p:cTn id="56" dur="1" fill="hold">
                                          <p:stCondLst>
                                            <p:cond delay="0"/>
                                          </p:stCondLst>
                                        </p:cTn>
                                        <p:tgtEl>
                                          <p:spTgt spid="2">
                                            <p:txEl>
                                              <p:pRg st="4" end="4"/>
                                            </p:txEl>
                                          </p:spTgt>
                                        </p:tgtEl>
                                        <p:attrNameLst>
                                          <p:attrName>style.visibility</p:attrName>
                                        </p:attrNameLst>
                                      </p:cBhvr>
                                      <p:to>
                                        <p:strVal val="visible"/>
                                      </p:to>
                                    </p:set>
                                    <p:anim calcmode="lin" valueType="num">
                                      <p:cBhvr>
                                        <p:cTn id="57" dur="500" fill="hold"/>
                                        <p:tgtEl>
                                          <p:spTgt spid="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58" dur="500" fill="hold"/>
                                        <p:tgtEl>
                                          <p:spTgt spid="2">
                                            <p:txEl>
                                              <p:pRg st="4" end="4"/>
                                            </p:txEl>
                                          </p:spTgt>
                                        </p:tgtEl>
                                        <p:attrNameLst>
                                          <p:attrName>ppt_y</p:attrName>
                                        </p:attrNameLst>
                                      </p:cBhvr>
                                      <p:tavLst>
                                        <p:tav tm="0">
                                          <p:val>
                                            <p:strVal val="#ppt_y"/>
                                          </p:val>
                                        </p:tav>
                                        <p:tav tm="100000">
                                          <p:val>
                                            <p:strVal val="#ppt_y"/>
                                          </p:val>
                                        </p:tav>
                                      </p:tavLst>
                                    </p:anim>
                                    <p:anim calcmode="lin" valueType="num">
                                      <p:cBhvr>
                                        <p:cTn id="59" dur="500" fill="hold"/>
                                        <p:tgtEl>
                                          <p:spTgt spid="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0" dur="500" fill="hold"/>
                                        <p:tgtEl>
                                          <p:spTgt spid="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1" dur="500" tmFilter="0,0; .5, 1; 1, 1"/>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5086" y="508000"/>
            <a:ext cx="11001828" cy="5805714"/>
          </a:xfrm>
          <a:prstGeom prst="roundRect">
            <a:avLst/>
          </a:prstGeom>
          <a:noFill/>
          <a:ln w="825500" cmpd="thickThin">
            <a:gradFill flip="none" rotWithShape="1">
              <a:gsLst>
                <a:gs pos="36000">
                  <a:schemeClr val="accent1">
                    <a:lumMod val="5000"/>
                    <a:lumOff val="95000"/>
                  </a:schemeClr>
                </a:gs>
                <a:gs pos="83000">
                  <a:srgbClr val="FFC000"/>
                </a:gs>
                <a:gs pos="64000">
                  <a:srgbClr val="C00000"/>
                </a:gs>
                <a:gs pos="94000">
                  <a:schemeClr val="accent6">
                    <a:lumMod val="75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83343" y="6313714"/>
            <a:ext cx="2743200" cy="365125"/>
          </a:xfrm>
        </p:spPr>
        <p:txBody>
          <a:bodyPr/>
          <a:lstStyle/>
          <a:p>
            <a:fld id="{19961583-1C81-4ACB-AD1F-5DCCAB100B8B}" type="datetime1">
              <a:rPr lang="fr-FR" sz="1800" b="1" smtClean="0">
                <a:solidFill>
                  <a:srgbClr val="FF0000"/>
                </a:solidFill>
                <a:effectLst>
                  <a:glow rad="228600">
                    <a:schemeClr val="accent6">
                      <a:satMod val="175000"/>
                      <a:alpha val="40000"/>
                    </a:schemeClr>
                  </a:glow>
                </a:effectLst>
                <a:latin typeface="Magneto" panose="04030805050802020D02" pitchFamily="82" charset="0"/>
              </a:rPr>
              <a:t>20/11/2020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effectLst>
                  <a:glow rad="228600">
                    <a:schemeClr val="accent4">
                      <a:satMod val="175000"/>
                      <a:alpha val="40000"/>
                    </a:schemeClr>
                  </a:glow>
                </a:effectLst>
                <a:latin typeface="Magneto" panose="04030805050802020D02" pitchFamily="82" charset="0"/>
              </a:rPr>
              <a:t>PPS  Lande  2020</a:t>
            </a:r>
            <a:endParaRPr lang="fr-FR" sz="1800" b="1" dirty="0">
              <a:solidFill>
                <a:srgbClr val="FF0000"/>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313713"/>
            <a:ext cx="2743200" cy="365125"/>
          </a:xfrm>
        </p:spPr>
        <p:txBody>
          <a:bodyPr/>
          <a:lstStyle/>
          <a:p>
            <a:fld id="{3F36EE23-8458-4E0E-B122-3B5023FEB240}" type="slidenum">
              <a:rPr lang="fr-FR" sz="1800" b="1" smtClean="0">
                <a:solidFill>
                  <a:srgbClr val="FF0000"/>
                </a:solidFill>
                <a:effectLst>
                  <a:glow rad="228600">
                    <a:schemeClr val="accent6">
                      <a:satMod val="175000"/>
                      <a:alpha val="40000"/>
                    </a:schemeClr>
                  </a:glow>
                </a:effectLst>
                <a:latin typeface="Magneto" panose="04030805050802020D02" pitchFamily="82" charset="0"/>
              </a:rPr>
              <a:t>15</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873731" y="1021542"/>
            <a:ext cx="4548043" cy="4927046"/>
          </a:xfrm>
          <a:prstGeom prst="rect">
            <a:avLst/>
          </a:prstGeom>
        </p:spPr>
      </p:pic>
      <p:sp>
        <p:nvSpPr>
          <p:cNvPr id="2" name="Rectangle 1"/>
          <p:cNvSpPr/>
          <p:nvPr/>
        </p:nvSpPr>
        <p:spPr>
          <a:xfrm>
            <a:off x="983343" y="2256694"/>
            <a:ext cx="11092116" cy="2308324"/>
          </a:xfrm>
          <a:prstGeom prst="rect">
            <a:avLst/>
          </a:prstGeom>
        </p:spPr>
        <p:txBody>
          <a:bodyPr wrap="square">
            <a:spAutoFit/>
          </a:bodyPr>
          <a:lstStyle/>
          <a:p>
            <a:r>
              <a:rPr lang="fr-FR" sz="3600" b="1" dirty="0" smtClean="0">
                <a:solidFill>
                  <a:schemeClr val="bg1"/>
                </a:solidFill>
                <a:effectLst>
                  <a:glow rad="228600">
                    <a:schemeClr val="accent2">
                      <a:satMod val="175000"/>
                      <a:alpha val="40000"/>
                    </a:schemeClr>
                  </a:glow>
                </a:effectLst>
                <a:latin typeface="Magneto" panose="04030805050802020D02" pitchFamily="82" charset="0"/>
              </a:rPr>
              <a:t>Un nouveau magasin qui vend des</a:t>
            </a:r>
          </a:p>
          <a:p>
            <a:r>
              <a:rPr lang="fr-FR" sz="3600" b="1" dirty="0" smtClean="0">
                <a:solidFill>
                  <a:schemeClr val="bg1"/>
                </a:solidFill>
                <a:effectLst>
                  <a:glow rad="228600">
                    <a:schemeClr val="accent2">
                      <a:satMod val="175000"/>
                      <a:alpha val="40000"/>
                    </a:schemeClr>
                  </a:glow>
                </a:effectLst>
                <a:latin typeface="Magneto" panose="04030805050802020D02" pitchFamily="82" charset="0"/>
              </a:rPr>
              <a:t> femmes vient d'ouvrir juste en face, dans la même rue, avec le même nombre d’étages ...</a:t>
            </a:r>
            <a:endParaRPr lang="fr-FR" sz="3600" b="1" dirty="0">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286063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5086" y="508000"/>
            <a:ext cx="11001828" cy="5805714"/>
          </a:xfrm>
          <a:prstGeom prst="roundRect">
            <a:avLst/>
          </a:prstGeom>
          <a:noFill/>
          <a:ln w="825500" cmpd="thickThin">
            <a:gradFill flip="none" rotWithShape="1">
              <a:gsLst>
                <a:gs pos="36000">
                  <a:schemeClr val="accent1">
                    <a:lumMod val="5000"/>
                    <a:lumOff val="95000"/>
                  </a:schemeClr>
                </a:gs>
                <a:gs pos="83000">
                  <a:srgbClr val="FFC000"/>
                </a:gs>
                <a:gs pos="64000">
                  <a:srgbClr val="C00000"/>
                </a:gs>
                <a:gs pos="94000">
                  <a:schemeClr val="accent6">
                    <a:lumMod val="75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83343" y="6313714"/>
            <a:ext cx="2743200" cy="365125"/>
          </a:xfrm>
        </p:spPr>
        <p:txBody>
          <a:bodyPr/>
          <a:lstStyle/>
          <a:p>
            <a:fld id="{19961583-1C81-4ACB-AD1F-5DCCAB100B8B}" type="datetime1">
              <a:rPr lang="fr-FR" sz="1800" b="1" smtClean="0">
                <a:solidFill>
                  <a:srgbClr val="FF0000"/>
                </a:solidFill>
                <a:effectLst>
                  <a:glow rad="228600">
                    <a:schemeClr val="accent6">
                      <a:satMod val="175000"/>
                      <a:alpha val="40000"/>
                    </a:schemeClr>
                  </a:glow>
                </a:effectLst>
                <a:latin typeface="Magneto" panose="04030805050802020D02" pitchFamily="82" charset="0"/>
              </a:rPr>
              <a:t>20/11/2020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effectLst>
                  <a:glow rad="228600">
                    <a:schemeClr val="accent4">
                      <a:satMod val="175000"/>
                      <a:alpha val="40000"/>
                    </a:schemeClr>
                  </a:glow>
                </a:effectLst>
                <a:latin typeface="Magneto" panose="04030805050802020D02" pitchFamily="82" charset="0"/>
              </a:rPr>
              <a:t>PPS  Lande  2020</a:t>
            </a:r>
            <a:endParaRPr lang="fr-FR" sz="1800" b="1" dirty="0">
              <a:solidFill>
                <a:srgbClr val="FF0000"/>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313713"/>
            <a:ext cx="2743200" cy="365125"/>
          </a:xfrm>
        </p:spPr>
        <p:txBody>
          <a:bodyPr/>
          <a:lstStyle/>
          <a:p>
            <a:fld id="{3F36EE23-8458-4E0E-B122-3B5023FEB240}" type="slidenum">
              <a:rPr lang="fr-FR" sz="1800" b="1" smtClean="0">
                <a:solidFill>
                  <a:srgbClr val="FF0000"/>
                </a:solidFill>
                <a:effectLst>
                  <a:glow rad="228600">
                    <a:schemeClr val="accent6">
                      <a:satMod val="175000"/>
                      <a:alpha val="40000"/>
                    </a:schemeClr>
                  </a:glow>
                </a:effectLst>
                <a:latin typeface="Magneto" panose="04030805050802020D02" pitchFamily="82" charset="0"/>
              </a:rPr>
              <a:t>16</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pic>
        <p:nvPicPr>
          <p:cNvPr id="8" name="Image 7"/>
          <p:cNvPicPr>
            <a:picLocks noChangeAspect="1"/>
          </p:cNvPicPr>
          <p:nvPr/>
        </p:nvPicPr>
        <p:blipFill>
          <a:blip r:embed="rId3"/>
          <a:stretch>
            <a:fillRect/>
          </a:stretch>
        </p:blipFill>
        <p:spPr>
          <a:xfrm>
            <a:off x="4476750" y="990600"/>
            <a:ext cx="3238500" cy="4876800"/>
          </a:xfrm>
          <a:prstGeom prst="rect">
            <a:avLst/>
          </a:prstGeom>
        </p:spPr>
      </p:pic>
      <p:sp>
        <p:nvSpPr>
          <p:cNvPr id="2" name="Rectangle 1"/>
          <p:cNvSpPr/>
          <p:nvPr/>
        </p:nvSpPr>
        <p:spPr>
          <a:xfrm>
            <a:off x="1783811" y="1201594"/>
            <a:ext cx="2574744" cy="646331"/>
          </a:xfrm>
          <a:prstGeom prst="rect">
            <a:avLst/>
          </a:prstGeom>
        </p:spPr>
        <p:txBody>
          <a:bodyPr wrap="none">
            <a:spAutoFit/>
          </a:bodyPr>
          <a:lstStyle/>
          <a:p>
            <a:r>
              <a:rPr lang="fr-FR" sz="3600" b="1" dirty="0" smtClean="0">
                <a:solidFill>
                  <a:schemeClr val="bg1"/>
                </a:solidFill>
                <a:effectLst>
                  <a:glow rad="228600">
                    <a:schemeClr val="accent2">
                      <a:satMod val="175000"/>
                      <a:alpha val="40000"/>
                    </a:schemeClr>
                  </a:glow>
                </a:effectLst>
                <a:latin typeface="Magneto" panose="04030805050802020D02" pitchFamily="82" charset="0"/>
              </a:rPr>
              <a:t>Et puis …</a:t>
            </a:r>
            <a:endParaRPr lang="fr-FR" sz="3600" b="1" dirty="0">
              <a:solidFill>
                <a:schemeClr val="bg1"/>
              </a:solidFill>
              <a:effectLst>
                <a:glow rad="228600">
                  <a:schemeClr val="accent2">
                    <a:satMod val="175000"/>
                    <a:alpha val="40000"/>
                  </a:schemeClr>
                </a:glow>
              </a:effectLst>
              <a:latin typeface="Magneto" panose="04030805050802020D02" pitchFamily="82" charset="0"/>
            </a:endParaRPr>
          </a:p>
        </p:txBody>
      </p:sp>
      <p:sp>
        <p:nvSpPr>
          <p:cNvPr id="3" name="Rectangle 2"/>
          <p:cNvSpPr/>
          <p:nvPr/>
        </p:nvSpPr>
        <p:spPr>
          <a:xfrm>
            <a:off x="2199741" y="2936412"/>
            <a:ext cx="7792518" cy="1200329"/>
          </a:xfrm>
          <a:prstGeom prst="rect">
            <a:avLst/>
          </a:prstGeom>
        </p:spPr>
        <p:txBody>
          <a:bodyPr wrap="none">
            <a:spAutoFit/>
          </a:bodyPr>
          <a:lstStyle/>
          <a:p>
            <a:r>
              <a:rPr lang="fr-FR" sz="3600" b="1" dirty="0" smtClean="0">
                <a:solidFill>
                  <a:schemeClr val="bg1"/>
                </a:solidFill>
                <a:effectLst>
                  <a:glow rad="228600">
                    <a:schemeClr val="accent2">
                      <a:satMod val="175000"/>
                      <a:alpha val="40000"/>
                    </a:schemeClr>
                  </a:glow>
                </a:effectLst>
                <a:latin typeface="Magneto" panose="04030805050802020D02" pitchFamily="82" charset="0"/>
              </a:rPr>
              <a:t>Le premier étage propose des</a:t>
            </a:r>
          </a:p>
          <a:p>
            <a:r>
              <a:rPr lang="fr-FR" sz="3600" b="1" dirty="0" smtClean="0">
                <a:solidFill>
                  <a:schemeClr val="bg1"/>
                </a:solidFill>
                <a:effectLst>
                  <a:glow rad="228600">
                    <a:schemeClr val="accent2">
                      <a:satMod val="175000"/>
                      <a:alpha val="40000"/>
                    </a:schemeClr>
                  </a:glow>
                </a:effectLst>
                <a:latin typeface="Magneto" panose="04030805050802020D02" pitchFamily="82" charset="0"/>
              </a:rPr>
              <a:t> femmes qui aiment le sexe.</a:t>
            </a:r>
            <a:endParaRPr lang="fr-FR" sz="3600" b="1" dirty="0">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038007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nodeType="clickEffect">
                                  <p:stCondLst>
                                    <p:cond delay="0"/>
                                  </p:stCondLst>
                                  <p:iterate type="lt">
                                    <p:tmPct val="10000"/>
                                  </p:iterate>
                                  <p:childTnLst>
                                    <p:set>
                                      <p:cBhvr>
                                        <p:cTn id="28" dur="1" fill="hold">
                                          <p:stCondLst>
                                            <p:cond delay="0"/>
                                          </p:stCondLst>
                                        </p:cTn>
                                        <p:tgtEl>
                                          <p:spTgt spid="3">
                                            <p:txEl>
                                              <p:pRg st="0" end="0"/>
                                            </p:txEl>
                                          </p:spTgt>
                                        </p:tgtEl>
                                        <p:attrNameLst>
                                          <p:attrName>style.visibility</p:attrName>
                                        </p:attrNameLst>
                                      </p:cBhvr>
                                      <p:to>
                                        <p:strVal val="visible"/>
                                      </p:to>
                                    </p:set>
                                    <p:anim calcmode="lin" valueType="num">
                                      <p:cBhvr>
                                        <p:cTn id="29"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31"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3">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41" presetClass="entr" presetSubtype="0" fill="hold" nodeType="clickEffect">
                                  <p:stCondLst>
                                    <p:cond delay="0"/>
                                  </p:stCondLst>
                                  <p:iterate type="lt">
                                    <p:tmPct val="10000"/>
                                  </p:iterate>
                                  <p:childTnLst>
                                    <p:set>
                                      <p:cBhvr>
                                        <p:cTn id="37" dur="1" fill="hold">
                                          <p:stCondLst>
                                            <p:cond delay="0"/>
                                          </p:stCondLst>
                                        </p:cTn>
                                        <p:tgtEl>
                                          <p:spTgt spid="3">
                                            <p:txEl>
                                              <p:pRg st="1" end="1"/>
                                            </p:txEl>
                                          </p:spTgt>
                                        </p:tgtEl>
                                        <p:attrNameLst>
                                          <p:attrName>style.visibility</p:attrName>
                                        </p:attrNameLst>
                                      </p:cBhvr>
                                      <p:to>
                                        <p:strVal val="visible"/>
                                      </p:to>
                                    </p:set>
                                    <p:anim calcmode="lin" valueType="num">
                                      <p:cBhvr>
                                        <p:cTn id="38"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40"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2" dur="500" tmFilter="0,0; .5, 1; 1, 1"/>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5086" y="508000"/>
            <a:ext cx="11001828" cy="5805714"/>
          </a:xfrm>
          <a:prstGeom prst="roundRect">
            <a:avLst/>
          </a:prstGeom>
          <a:noFill/>
          <a:ln w="825500" cmpd="thickThin">
            <a:gradFill flip="none" rotWithShape="1">
              <a:gsLst>
                <a:gs pos="36000">
                  <a:schemeClr val="accent1">
                    <a:lumMod val="5000"/>
                    <a:lumOff val="95000"/>
                  </a:schemeClr>
                </a:gs>
                <a:gs pos="83000">
                  <a:srgbClr val="FFC000"/>
                </a:gs>
                <a:gs pos="64000">
                  <a:srgbClr val="C00000"/>
                </a:gs>
                <a:gs pos="94000">
                  <a:schemeClr val="accent6">
                    <a:lumMod val="75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83343" y="6313714"/>
            <a:ext cx="2743200" cy="365125"/>
          </a:xfrm>
        </p:spPr>
        <p:txBody>
          <a:bodyPr/>
          <a:lstStyle/>
          <a:p>
            <a:fld id="{19961583-1C81-4ACB-AD1F-5DCCAB100B8B}" type="datetime1">
              <a:rPr lang="fr-FR" sz="1800" b="1" smtClean="0">
                <a:solidFill>
                  <a:srgbClr val="FF0000"/>
                </a:solidFill>
                <a:effectLst>
                  <a:glow rad="228600">
                    <a:schemeClr val="accent6">
                      <a:satMod val="175000"/>
                      <a:alpha val="40000"/>
                    </a:schemeClr>
                  </a:glow>
                </a:effectLst>
                <a:latin typeface="Magneto" panose="04030805050802020D02" pitchFamily="82" charset="0"/>
              </a:rPr>
              <a:t>20/11/2020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effectLst>
                  <a:glow rad="228600">
                    <a:schemeClr val="accent4">
                      <a:satMod val="175000"/>
                      <a:alpha val="40000"/>
                    </a:schemeClr>
                  </a:glow>
                </a:effectLst>
                <a:latin typeface="Magneto" panose="04030805050802020D02" pitchFamily="82" charset="0"/>
              </a:rPr>
              <a:t>PPS  Lande  2020</a:t>
            </a:r>
            <a:endParaRPr lang="fr-FR" sz="1800" b="1" dirty="0">
              <a:solidFill>
                <a:srgbClr val="FF0000"/>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432672" y="990600"/>
            <a:ext cx="2952750" cy="4876800"/>
          </a:xfrm>
          <a:prstGeom prst="rect">
            <a:avLst/>
          </a:prstGeom>
        </p:spPr>
      </p:pic>
      <p:pic>
        <p:nvPicPr>
          <p:cNvPr id="8" name="Image 7"/>
          <p:cNvPicPr>
            <a:picLocks noChangeAspect="1"/>
          </p:cNvPicPr>
          <p:nvPr/>
        </p:nvPicPr>
        <p:blipFill>
          <a:blip r:embed="rId4"/>
          <a:stretch>
            <a:fillRect/>
          </a:stretch>
        </p:blipFill>
        <p:spPr>
          <a:xfrm>
            <a:off x="4721598" y="975122"/>
            <a:ext cx="5856472" cy="4919437"/>
          </a:xfrm>
          <a:prstGeom prst="rect">
            <a:avLst/>
          </a:prstGeom>
          <a:effectLst>
            <a:softEdge rad="127000"/>
          </a:effectLst>
        </p:spPr>
      </p:pic>
      <p:sp>
        <p:nvSpPr>
          <p:cNvPr id="7" name="Espace réservé du numéro de diapositive 6"/>
          <p:cNvSpPr>
            <a:spLocks noGrp="1"/>
          </p:cNvSpPr>
          <p:nvPr>
            <p:ph type="sldNum" sz="quarter" idx="12"/>
          </p:nvPr>
        </p:nvSpPr>
        <p:spPr>
          <a:xfrm>
            <a:off x="8153400" y="6313713"/>
            <a:ext cx="2743200" cy="365125"/>
          </a:xfrm>
        </p:spPr>
        <p:txBody>
          <a:bodyPr/>
          <a:lstStyle/>
          <a:p>
            <a:fld id="{3F36EE23-8458-4E0E-B122-3B5023FEB240}" type="slidenum">
              <a:rPr lang="fr-FR" sz="1800" b="1" smtClean="0">
                <a:solidFill>
                  <a:srgbClr val="FF0000"/>
                </a:solidFill>
                <a:effectLst>
                  <a:glow rad="228600">
                    <a:schemeClr val="accent6">
                      <a:satMod val="175000"/>
                      <a:alpha val="40000"/>
                    </a:schemeClr>
                  </a:glow>
                </a:effectLst>
                <a:latin typeface="Magneto" panose="04030805050802020D02" pitchFamily="82" charset="0"/>
              </a:rPr>
              <a:t>17</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2" name="Rectangle 1"/>
          <p:cNvSpPr/>
          <p:nvPr/>
        </p:nvSpPr>
        <p:spPr>
          <a:xfrm>
            <a:off x="3048000" y="2254282"/>
            <a:ext cx="6096000" cy="2308324"/>
          </a:xfrm>
          <a:prstGeom prst="rect">
            <a:avLst/>
          </a:prstGeom>
        </p:spPr>
        <p:txBody>
          <a:bodyPr>
            <a:spAutoFit/>
          </a:bodyPr>
          <a:lstStyle/>
          <a:p>
            <a:r>
              <a:rPr lang="fr-FR" sz="36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Le second étage propose des femmes qui aiment le sexe et font la cuisine.</a:t>
            </a:r>
            <a:endParaRPr lang="fr-FR" sz="36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62158783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5086" y="508000"/>
            <a:ext cx="11001828" cy="5805714"/>
          </a:xfrm>
          <a:prstGeom prst="roundRect">
            <a:avLst/>
          </a:prstGeom>
          <a:noFill/>
          <a:ln w="825500" cmpd="thickThin">
            <a:gradFill flip="none" rotWithShape="1">
              <a:gsLst>
                <a:gs pos="36000">
                  <a:schemeClr val="accent1">
                    <a:lumMod val="5000"/>
                    <a:lumOff val="95000"/>
                  </a:schemeClr>
                </a:gs>
                <a:gs pos="83000">
                  <a:srgbClr val="FFC000"/>
                </a:gs>
                <a:gs pos="64000">
                  <a:srgbClr val="C00000"/>
                </a:gs>
                <a:gs pos="94000">
                  <a:schemeClr val="accent6">
                    <a:lumMod val="75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83343" y="6313714"/>
            <a:ext cx="2743200" cy="365125"/>
          </a:xfrm>
        </p:spPr>
        <p:txBody>
          <a:bodyPr/>
          <a:lstStyle/>
          <a:p>
            <a:fld id="{19961583-1C81-4ACB-AD1F-5DCCAB100B8B}" type="datetime1">
              <a:rPr lang="fr-FR" sz="1800" b="1" smtClean="0">
                <a:solidFill>
                  <a:srgbClr val="FF0000"/>
                </a:solidFill>
                <a:effectLst>
                  <a:glow rad="228600">
                    <a:schemeClr val="accent6">
                      <a:satMod val="175000"/>
                      <a:alpha val="40000"/>
                    </a:schemeClr>
                  </a:glow>
                </a:effectLst>
                <a:latin typeface="Magneto" panose="04030805050802020D02" pitchFamily="82" charset="0"/>
              </a:rPr>
              <a:t>20/11/2020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999893" y="941294"/>
            <a:ext cx="10192214" cy="5007293"/>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solidFill>
                  <a:srgbClr val="FF0000"/>
                </a:solidFill>
                <a:effectLst>
                  <a:glow rad="228600">
                    <a:schemeClr val="accent4">
                      <a:satMod val="175000"/>
                      <a:alpha val="40000"/>
                    </a:schemeClr>
                  </a:glow>
                </a:effectLst>
                <a:latin typeface="Magneto" panose="04030805050802020D02" pitchFamily="82" charset="0"/>
              </a:rPr>
              <a:t>PPS  Lande  2020</a:t>
            </a:r>
            <a:endParaRPr lang="fr-FR" sz="1800" b="1" dirty="0">
              <a:solidFill>
                <a:srgbClr val="FF0000"/>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313713"/>
            <a:ext cx="2743200" cy="365125"/>
          </a:xfrm>
        </p:spPr>
        <p:txBody>
          <a:bodyPr/>
          <a:lstStyle/>
          <a:p>
            <a:fld id="{3F36EE23-8458-4E0E-B122-3B5023FEB240}" type="slidenum">
              <a:rPr lang="fr-FR" sz="1800" b="1" smtClean="0">
                <a:solidFill>
                  <a:srgbClr val="FF0000"/>
                </a:solidFill>
                <a:effectLst>
                  <a:glow rad="228600">
                    <a:schemeClr val="accent6">
                      <a:satMod val="175000"/>
                      <a:alpha val="40000"/>
                    </a:schemeClr>
                  </a:glow>
                </a:effectLst>
                <a:latin typeface="Magneto" panose="04030805050802020D02" pitchFamily="82" charset="0"/>
              </a:rPr>
              <a:t>18</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2" name="Rectangle 1"/>
          <p:cNvSpPr/>
          <p:nvPr/>
        </p:nvSpPr>
        <p:spPr>
          <a:xfrm>
            <a:off x="999893" y="2626026"/>
            <a:ext cx="10192214" cy="1569660"/>
          </a:xfrm>
          <a:prstGeom prst="rect">
            <a:avLst/>
          </a:prstGeom>
        </p:spPr>
        <p:txBody>
          <a:bodyPr wrap="none">
            <a:spAutoFit/>
          </a:bodyPr>
          <a:lstStyle/>
          <a:p>
            <a:r>
              <a:rPr lang="fr-FR" sz="4800" b="1" dirty="0" smtClean="0">
                <a:solidFill>
                  <a:schemeClr val="bg1"/>
                </a:solidFill>
                <a:effectLst>
                  <a:glow rad="228600">
                    <a:schemeClr val="accent2">
                      <a:satMod val="175000"/>
                      <a:alpha val="40000"/>
                    </a:schemeClr>
                  </a:glow>
                </a:effectLst>
                <a:latin typeface="Magneto" panose="04030805050802020D02" pitchFamily="82" charset="0"/>
              </a:rPr>
              <a:t>Les étages 3 à 6 n'ont jamais</a:t>
            </a:r>
          </a:p>
          <a:p>
            <a:r>
              <a:rPr lang="fr-FR" sz="4800" b="1" dirty="0">
                <a:solidFill>
                  <a:schemeClr val="bg1"/>
                </a:solidFill>
                <a:effectLst>
                  <a:glow rad="228600">
                    <a:schemeClr val="accent2">
                      <a:satMod val="175000"/>
                      <a:alpha val="40000"/>
                    </a:schemeClr>
                  </a:glow>
                </a:effectLst>
                <a:latin typeface="Magneto" panose="04030805050802020D02" pitchFamily="82" charset="0"/>
              </a:rPr>
              <a:t> </a:t>
            </a:r>
            <a:r>
              <a:rPr lang="fr-FR" sz="4800" b="1" dirty="0" smtClean="0">
                <a:solidFill>
                  <a:schemeClr val="bg1"/>
                </a:solidFill>
                <a:effectLst>
                  <a:glow rad="228600">
                    <a:schemeClr val="accent2">
                      <a:satMod val="175000"/>
                      <a:alpha val="40000"/>
                    </a:schemeClr>
                  </a:glow>
                </a:effectLst>
                <a:latin typeface="Magneto" panose="04030805050802020D02" pitchFamily="82" charset="0"/>
              </a:rPr>
              <a:t>         été visités …</a:t>
            </a:r>
            <a:endParaRPr lang="fr-FR" sz="4800" b="1" dirty="0">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25502471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5086" y="508000"/>
            <a:ext cx="11001828" cy="5805714"/>
          </a:xfrm>
          <a:prstGeom prst="roundRect">
            <a:avLst/>
          </a:prstGeom>
          <a:noFill/>
          <a:ln w="825500" cmpd="thickThin">
            <a:gradFill flip="none" rotWithShape="1">
              <a:gsLst>
                <a:gs pos="36000">
                  <a:schemeClr val="accent1">
                    <a:lumMod val="5000"/>
                    <a:lumOff val="95000"/>
                  </a:schemeClr>
                </a:gs>
                <a:gs pos="83000">
                  <a:srgbClr val="FFC000"/>
                </a:gs>
                <a:gs pos="64000">
                  <a:srgbClr val="C00000"/>
                </a:gs>
                <a:gs pos="94000">
                  <a:schemeClr val="accent6">
                    <a:lumMod val="75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83343" y="6313714"/>
            <a:ext cx="2743200" cy="365125"/>
          </a:xfrm>
        </p:spPr>
        <p:txBody>
          <a:bodyPr/>
          <a:lstStyle/>
          <a:p>
            <a:fld id="{19961583-1C81-4ACB-AD1F-5DCCAB100B8B}" type="datetime1">
              <a:rPr lang="fr-FR" sz="1800" b="1" smtClean="0">
                <a:solidFill>
                  <a:srgbClr val="FF0000"/>
                </a:solidFill>
                <a:effectLst>
                  <a:glow rad="228600">
                    <a:schemeClr val="accent6">
                      <a:satMod val="175000"/>
                      <a:alpha val="40000"/>
                    </a:schemeClr>
                  </a:glow>
                </a:effectLst>
                <a:latin typeface="Magneto" panose="04030805050802020D02" pitchFamily="82" charset="0"/>
              </a:rPr>
              <a:t>20/11/2020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effectLst>
                  <a:glow rad="228600">
                    <a:schemeClr val="accent4">
                      <a:satMod val="175000"/>
                      <a:alpha val="40000"/>
                    </a:schemeClr>
                  </a:glow>
                </a:effectLst>
                <a:latin typeface="Magneto" panose="04030805050802020D02" pitchFamily="82" charset="0"/>
              </a:rPr>
              <a:t>PPS  Lande  2020</a:t>
            </a:r>
            <a:endParaRPr lang="fr-FR" sz="1800" b="1" dirty="0">
              <a:solidFill>
                <a:srgbClr val="FF0000"/>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313713"/>
            <a:ext cx="2743200" cy="365125"/>
          </a:xfrm>
        </p:spPr>
        <p:txBody>
          <a:bodyPr/>
          <a:lstStyle/>
          <a:p>
            <a:fld id="{3F36EE23-8458-4E0E-B122-3B5023FEB240}" type="slidenum">
              <a:rPr lang="fr-FR" sz="1800" b="1" smtClean="0">
                <a:solidFill>
                  <a:srgbClr val="FF0000"/>
                </a:solidFill>
                <a:effectLst>
                  <a:glow rad="228600">
                    <a:schemeClr val="accent6">
                      <a:satMod val="175000"/>
                      <a:alpha val="40000"/>
                    </a:schemeClr>
                  </a:glow>
                </a:effectLst>
                <a:latin typeface="Magneto" panose="04030805050802020D02" pitchFamily="82" charset="0"/>
              </a:rPr>
              <a:t>19</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91015" y="-98831"/>
            <a:ext cx="6609969" cy="6047419"/>
          </a:xfrm>
          <a:prstGeom prst="rect">
            <a:avLst/>
          </a:prstGeom>
        </p:spPr>
      </p:pic>
      <p:sp>
        <p:nvSpPr>
          <p:cNvPr id="3" name="Rectangle 2"/>
          <p:cNvSpPr/>
          <p:nvPr/>
        </p:nvSpPr>
        <p:spPr>
          <a:xfrm>
            <a:off x="595087" y="902477"/>
            <a:ext cx="11001827" cy="5016758"/>
          </a:xfrm>
          <a:prstGeom prst="rect">
            <a:avLst/>
          </a:prstGeom>
          <a:noFill/>
        </p:spPr>
        <p:txBody>
          <a:bodyPr wrap="square" lIns="91440" tIns="45720" rIns="91440" bIns="45720">
            <a:spAutoFit/>
          </a:bodyPr>
          <a:lstStyle/>
          <a:p>
            <a:pPr algn="ctr"/>
            <a:r>
              <a:rPr lang="fr-FR" sz="8000" b="1" spc="50" dirty="0" smtClean="0">
                <a:ln w="0"/>
                <a:solidFill>
                  <a:schemeClr val="bg2"/>
                </a:solidFill>
                <a:effectLst>
                  <a:innerShdw blurRad="63500" dist="50800" dir="13500000">
                    <a:srgbClr val="000000">
                      <a:alpha val="50000"/>
                    </a:srgbClr>
                  </a:innerShdw>
                </a:effectLst>
                <a:latin typeface="Magneto" panose="04030805050802020D02" pitchFamily="82" charset="0"/>
              </a:rPr>
              <a:t>Complètement</a:t>
            </a:r>
          </a:p>
          <a:p>
            <a:pPr algn="ctr"/>
            <a:r>
              <a:rPr lang="fr-FR" sz="8000" b="1" spc="50" dirty="0" smtClean="0">
                <a:ln w="0"/>
                <a:solidFill>
                  <a:schemeClr val="bg2"/>
                </a:solidFill>
                <a:effectLst>
                  <a:innerShdw blurRad="63500" dist="50800" dir="13500000">
                    <a:srgbClr val="000000">
                      <a:alpha val="50000"/>
                    </a:srgbClr>
                  </a:innerShdw>
                </a:effectLst>
                <a:latin typeface="Magneto" panose="04030805050802020D02" pitchFamily="82" charset="0"/>
              </a:rPr>
              <a:t>renversant c’est </a:t>
            </a:r>
          </a:p>
          <a:p>
            <a:pPr algn="ctr"/>
            <a:r>
              <a:rPr lang="fr-FR" sz="8000" b="1" spc="50" dirty="0" smtClean="0">
                <a:ln w="0"/>
                <a:solidFill>
                  <a:schemeClr val="bg2"/>
                </a:solidFill>
                <a:effectLst>
                  <a:innerShdw blurRad="63500" dist="50800" dir="13500000">
                    <a:srgbClr val="000000">
                      <a:alpha val="50000"/>
                    </a:srgbClr>
                  </a:innerShdw>
                </a:effectLst>
                <a:latin typeface="Magneto" panose="04030805050802020D02" pitchFamily="82" charset="0"/>
              </a:rPr>
              <a:t>cela les dames</a:t>
            </a:r>
          </a:p>
          <a:p>
            <a:pPr algn="ctr"/>
            <a:r>
              <a:rPr lang="fr-FR" sz="8000" b="1" spc="50" dirty="0" smtClean="0">
                <a:ln w="0"/>
                <a:solidFill>
                  <a:schemeClr val="bg2"/>
                </a:solidFill>
                <a:effectLst>
                  <a:innerShdw blurRad="63500" dist="50800" dir="13500000">
                    <a:srgbClr val="000000">
                      <a:alpha val="50000"/>
                    </a:srgbClr>
                  </a:innerShdw>
                </a:effectLst>
                <a:latin typeface="Magneto" panose="04030805050802020D02" pitchFamily="82" charset="0"/>
              </a:rPr>
              <a:t> jamais satisfaites  </a:t>
            </a:r>
            <a:endParaRPr lang="fr-FR" sz="8000" b="1" cap="none" spc="50" dirty="0">
              <a:ln w="0"/>
              <a:solidFill>
                <a:schemeClr val="bg2"/>
              </a:solidFill>
              <a:effectLst>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195331597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3">
                                            <p:txEl>
                                              <p:pRg st="0" end="0"/>
                                            </p:txEl>
                                          </p:spTgt>
                                        </p:tgtEl>
                                        <p:attrNameLst>
                                          <p:attrName>style.visibility</p:attrName>
                                        </p:attrNameLst>
                                      </p:cBhvr>
                                      <p:to>
                                        <p:strVal val="visible"/>
                                      </p:to>
                                    </p:set>
                                    <p:set>
                                      <p:cBhvr>
                                        <p:cTn id="21" dur="455" fill="hold">
                                          <p:stCondLst>
                                            <p:cond delay="0"/>
                                          </p:stCondLst>
                                        </p:cTn>
                                        <p:tgtEl>
                                          <p:spTgt spid="3">
                                            <p:txEl>
                                              <p:pRg st="0" end="0"/>
                                            </p:txEl>
                                          </p:spTgt>
                                        </p:tgtEl>
                                        <p:attrNameLst>
                                          <p:attrName>style.rotation</p:attrName>
                                        </p:attrNameLst>
                                      </p:cBhvr>
                                      <p:to>
                                        <p:strVal val="-45.0"/>
                                      </p:to>
                                    </p:set>
                                    <p:anim calcmode="lin" valueType="num">
                                      <p:cBhvr>
                                        <p:cTn id="22"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3">
                                            <p:txEl>
                                              <p:pRg st="1" end="1"/>
                                            </p:txEl>
                                          </p:spTgt>
                                        </p:tgtEl>
                                        <p:attrNameLst>
                                          <p:attrName>style.visibility</p:attrName>
                                        </p:attrNameLst>
                                      </p:cBhvr>
                                      <p:to>
                                        <p:strVal val="visible"/>
                                      </p:to>
                                    </p:set>
                                    <p:set>
                                      <p:cBhvr>
                                        <p:cTn id="30" dur="455" fill="hold">
                                          <p:stCondLst>
                                            <p:cond delay="0"/>
                                          </p:stCondLst>
                                        </p:cTn>
                                        <p:tgtEl>
                                          <p:spTgt spid="3">
                                            <p:txEl>
                                              <p:pRg st="1" end="1"/>
                                            </p:txEl>
                                          </p:spTgt>
                                        </p:tgtEl>
                                        <p:attrNameLst>
                                          <p:attrName>style.rotation</p:attrName>
                                        </p:attrNameLst>
                                      </p:cBhvr>
                                      <p:to>
                                        <p:strVal val="-45.0"/>
                                      </p:to>
                                    </p:set>
                                    <p:anim calcmode="lin" valueType="num">
                                      <p:cBhvr>
                                        <p:cTn id="31"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8" presetClass="entr" presetSubtype="0" accel="50000" fill="hold" nodeType="clickEffect">
                                  <p:stCondLst>
                                    <p:cond delay="0"/>
                                  </p:stCondLst>
                                  <p:iterate type="lt">
                                    <p:tmPct val="50000"/>
                                  </p:iterate>
                                  <p:childTnLst>
                                    <p:set>
                                      <p:cBhvr>
                                        <p:cTn id="38" dur="1" fill="hold">
                                          <p:stCondLst>
                                            <p:cond delay="0"/>
                                          </p:stCondLst>
                                        </p:cTn>
                                        <p:tgtEl>
                                          <p:spTgt spid="3">
                                            <p:txEl>
                                              <p:pRg st="2" end="2"/>
                                            </p:txEl>
                                          </p:spTgt>
                                        </p:tgtEl>
                                        <p:attrNameLst>
                                          <p:attrName>style.visibility</p:attrName>
                                        </p:attrNameLst>
                                      </p:cBhvr>
                                      <p:to>
                                        <p:strVal val="visible"/>
                                      </p:to>
                                    </p:set>
                                    <p:set>
                                      <p:cBhvr>
                                        <p:cTn id="39" dur="455" fill="hold">
                                          <p:stCondLst>
                                            <p:cond delay="0"/>
                                          </p:stCondLst>
                                        </p:cTn>
                                        <p:tgtEl>
                                          <p:spTgt spid="3">
                                            <p:txEl>
                                              <p:pRg st="2" end="2"/>
                                            </p:txEl>
                                          </p:spTgt>
                                        </p:tgtEl>
                                        <p:attrNameLst>
                                          <p:attrName>style.rotation</p:attrName>
                                        </p:attrNameLst>
                                      </p:cBhvr>
                                      <p:to>
                                        <p:strVal val="-45.0"/>
                                      </p:to>
                                    </p:set>
                                    <p:anim calcmode="lin" valueType="num">
                                      <p:cBhvr>
                                        <p:cTn id="40"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1"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42"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3"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38" presetClass="entr" presetSubtype="0" accel="50000" fill="hold" nodeType="clickEffect">
                                  <p:stCondLst>
                                    <p:cond delay="0"/>
                                  </p:stCondLst>
                                  <p:iterate type="lt">
                                    <p:tmPct val="50000"/>
                                  </p:iterate>
                                  <p:childTnLst>
                                    <p:set>
                                      <p:cBhvr>
                                        <p:cTn id="47" dur="1" fill="hold">
                                          <p:stCondLst>
                                            <p:cond delay="0"/>
                                          </p:stCondLst>
                                        </p:cTn>
                                        <p:tgtEl>
                                          <p:spTgt spid="3">
                                            <p:txEl>
                                              <p:pRg st="3" end="3"/>
                                            </p:txEl>
                                          </p:spTgt>
                                        </p:tgtEl>
                                        <p:attrNameLst>
                                          <p:attrName>style.visibility</p:attrName>
                                        </p:attrNameLst>
                                      </p:cBhvr>
                                      <p:to>
                                        <p:strVal val="visible"/>
                                      </p:to>
                                    </p:set>
                                    <p:set>
                                      <p:cBhvr>
                                        <p:cTn id="48" dur="455" fill="hold">
                                          <p:stCondLst>
                                            <p:cond delay="0"/>
                                          </p:stCondLst>
                                        </p:cTn>
                                        <p:tgtEl>
                                          <p:spTgt spid="3">
                                            <p:txEl>
                                              <p:pRg st="3" end="3"/>
                                            </p:txEl>
                                          </p:spTgt>
                                        </p:tgtEl>
                                        <p:attrNameLst>
                                          <p:attrName>style.rotation</p:attrName>
                                        </p:attrNameLst>
                                      </p:cBhvr>
                                      <p:to>
                                        <p:strVal val="-45.0"/>
                                      </p:to>
                                    </p:set>
                                    <p:anim calcmode="lin" valueType="num">
                                      <p:cBhvr>
                                        <p:cTn id="49" dur="455" fill="hold">
                                          <p:stCondLst>
                                            <p:cond delay="455"/>
                                          </p:stCondLst>
                                        </p:cTn>
                                        <p:tgtEl>
                                          <p:spTgt spid="3">
                                            <p:txEl>
                                              <p:pRg st="3" end="3"/>
                                            </p:txEl>
                                          </p:spTgt>
                                        </p:tgtEl>
                                        <p:attrNameLst>
                                          <p:attrName>style.rotation</p:attrName>
                                        </p:attrNameLst>
                                      </p:cBhvr>
                                      <p:tavLst>
                                        <p:tav tm="0">
                                          <p:val>
                                            <p:fltVal val="-45"/>
                                          </p:val>
                                        </p:tav>
                                        <p:tav tm="69900">
                                          <p:val>
                                            <p:fltVal val="45"/>
                                          </p:val>
                                        </p:tav>
                                        <p:tav tm="100000">
                                          <p:val>
                                            <p:fltVal val="0"/>
                                          </p:val>
                                        </p:tav>
                                      </p:tavLst>
                                    </p:anim>
                                    <p:anim calcmode="lin" valueType="num">
                                      <p:cBhvr>
                                        <p:cTn id="50" dur="455" fill="hold">
                                          <p:stCondLst>
                                            <p:cond delay="0"/>
                                          </p:stCondLst>
                                        </p:cTn>
                                        <p:tgtEl>
                                          <p:spTgt spid="3">
                                            <p:txEl>
                                              <p:pRg st="3" end="3"/>
                                            </p:txEl>
                                          </p:spTgt>
                                        </p:tgtEl>
                                        <p:attrNameLst>
                                          <p:attrName>ppt_y</p:attrName>
                                        </p:attrNameLst>
                                      </p:cBhvr>
                                      <p:tavLst>
                                        <p:tav tm="0">
                                          <p:val>
                                            <p:strVal val="#ppt_y-1"/>
                                          </p:val>
                                        </p:tav>
                                        <p:tav tm="100000">
                                          <p:val>
                                            <p:strVal val="#ppt_y-(0.354*#ppt_w-0.172*#ppt_h)"/>
                                          </p:val>
                                        </p:tav>
                                      </p:tavLst>
                                    </p:anim>
                                    <p:anim calcmode="lin" valueType="num">
                                      <p:cBhvr>
                                        <p:cTn id="51" dur="156" decel="50000" autoRev="1" fill="hold">
                                          <p:stCondLst>
                                            <p:cond delay="455"/>
                                          </p:stCondLst>
                                        </p:cTn>
                                        <p:tgtEl>
                                          <p:spTgt spid="3">
                                            <p:txEl>
                                              <p:pRg st="3" end="3"/>
                                            </p:txEl>
                                          </p:spTgt>
                                        </p:tgtEl>
                                        <p:attrNameLst>
                                          <p:attrName>ppt_y</p:attrName>
                                        </p:attrNameLst>
                                      </p:cBhvr>
                                      <p:tavLst>
                                        <p:tav tm="0">
                                          <p:val>
                                            <p:strVal val="#ppt_y-(0.354*#ppt_w-0.172*#ppt_h)"/>
                                          </p:val>
                                        </p:tav>
                                        <p:tav tm="100000">
                                          <p:val>
                                            <p:strVal val="#ppt_y-(0.354*#ppt_w-0.172*#ppt_h)-#ppt_h/2"/>
                                          </p:val>
                                        </p:tav>
                                      </p:tavLst>
                                    </p:anim>
                                    <p:anim calcmode="lin" valueType="num">
                                      <p:cBhvr>
                                        <p:cTn id="52" dur="136" fill="hold">
                                          <p:stCondLst>
                                            <p:cond delay="864"/>
                                          </p:stCondLst>
                                        </p:cTn>
                                        <p:tgtEl>
                                          <p:spTgt spid="3">
                                            <p:txEl>
                                              <p:pRg st="3" end="3"/>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5086" y="508000"/>
            <a:ext cx="11001828" cy="5805714"/>
          </a:xfrm>
          <a:prstGeom prst="roundRect">
            <a:avLst/>
          </a:prstGeom>
          <a:noFill/>
          <a:ln w="825500" cmpd="thickThin">
            <a:gradFill flip="none" rotWithShape="1">
              <a:gsLst>
                <a:gs pos="36000">
                  <a:schemeClr val="accent1">
                    <a:lumMod val="5000"/>
                    <a:lumOff val="95000"/>
                  </a:schemeClr>
                </a:gs>
                <a:gs pos="83000">
                  <a:srgbClr val="FFC000"/>
                </a:gs>
                <a:gs pos="64000">
                  <a:srgbClr val="C00000"/>
                </a:gs>
                <a:gs pos="94000">
                  <a:schemeClr val="accent6">
                    <a:lumMod val="75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83343" y="6313714"/>
            <a:ext cx="2743200" cy="365125"/>
          </a:xfrm>
        </p:spPr>
        <p:txBody>
          <a:bodyPr/>
          <a:lstStyle/>
          <a:p>
            <a:fld id="{19961583-1C81-4ACB-AD1F-5DCCAB100B8B}" type="datetime1">
              <a:rPr lang="fr-FR" sz="1800" b="1" smtClean="0">
                <a:solidFill>
                  <a:srgbClr val="FF0000"/>
                </a:solidFill>
                <a:effectLst>
                  <a:glow rad="228600">
                    <a:schemeClr val="accent6">
                      <a:satMod val="175000"/>
                      <a:alpha val="40000"/>
                    </a:schemeClr>
                  </a:glow>
                </a:effectLst>
                <a:latin typeface="Magneto" panose="04030805050802020D02" pitchFamily="82" charset="0"/>
              </a:rPr>
              <a:t>20/11/2020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effectLst>
                  <a:glow rad="228600">
                    <a:schemeClr val="accent4">
                      <a:satMod val="175000"/>
                      <a:alpha val="40000"/>
                    </a:schemeClr>
                  </a:glow>
                </a:effectLst>
                <a:latin typeface="Magneto" panose="04030805050802020D02" pitchFamily="82" charset="0"/>
              </a:rPr>
              <a:t>PPS  Lande  2020</a:t>
            </a:r>
            <a:endParaRPr lang="fr-FR" sz="1800" b="1" dirty="0">
              <a:solidFill>
                <a:srgbClr val="FF0000"/>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313713"/>
            <a:ext cx="2743200" cy="365125"/>
          </a:xfrm>
        </p:spPr>
        <p:txBody>
          <a:bodyPr/>
          <a:lstStyle/>
          <a:p>
            <a:fld id="{3F36EE23-8458-4E0E-B122-3B5023FEB240}" type="slidenum">
              <a:rPr lang="fr-FR" sz="1800" b="1" smtClean="0">
                <a:solidFill>
                  <a:srgbClr val="FF0000"/>
                </a:solidFill>
                <a:effectLst>
                  <a:glow rad="228600">
                    <a:schemeClr val="accent6">
                      <a:satMod val="175000"/>
                      <a:alpha val="40000"/>
                    </a:schemeClr>
                  </a:glow>
                </a:effectLst>
                <a:latin typeface="Magneto" panose="04030805050802020D02" pitchFamily="82" charset="0"/>
              </a:rPr>
              <a:t>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60319" y="945364"/>
            <a:ext cx="7115695" cy="4936513"/>
          </a:xfrm>
          <a:prstGeom prst="rect">
            <a:avLst/>
          </a:prstGeom>
        </p:spPr>
      </p:pic>
    </p:spTree>
    <p:extLst>
      <p:ext uri="{BB962C8B-B14F-4D97-AF65-F5344CB8AC3E}">
        <p14:creationId xmlns:p14="http://schemas.microsoft.com/office/powerpoint/2010/main" val="3421370569"/>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5086" y="508000"/>
            <a:ext cx="11001828" cy="5805714"/>
          </a:xfrm>
          <a:prstGeom prst="roundRect">
            <a:avLst/>
          </a:prstGeom>
          <a:noFill/>
          <a:ln w="825500" cmpd="thickThin">
            <a:gradFill flip="none" rotWithShape="1">
              <a:gsLst>
                <a:gs pos="36000">
                  <a:schemeClr val="accent1">
                    <a:lumMod val="5000"/>
                    <a:lumOff val="95000"/>
                  </a:schemeClr>
                </a:gs>
                <a:gs pos="83000">
                  <a:srgbClr val="FFC000"/>
                </a:gs>
                <a:gs pos="64000">
                  <a:srgbClr val="C00000"/>
                </a:gs>
                <a:gs pos="94000">
                  <a:schemeClr val="accent6">
                    <a:lumMod val="75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83343" y="6313714"/>
            <a:ext cx="2743200" cy="365125"/>
          </a:xfrm>
        </p:spPr>
        <p:txBody>
          <a:bodyPr/>
          <a:lstStyle/>
          <a:p>
            <a:fld id="{19961583-1C81-4ACB-AD1F-5DCCAB100B8B}" type="datetime1">
              <a:rPr lang="fr-FR" sz="1800" b="1" smtClean="0">
                <a:solidFill>
                  <a:srgbClr val="FF0000"/>
                </a:solidFill>
                <a:effectLst>
                  <a:glow rad="228600">
                    <a:schemeClr val="accent6">
                      <a:satMod val="175000"/>
                      <a:alpha val="40000"/>
                    </a:schemeClr>
                  </a:glow>
                </a:effectLst>
                <a:latin typeface="Magneto" panose="04030805050802020D02" pitchFamily="82" charset="0"/>
              </a:rPr>
              <a:t>20/11/2020</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effectLst>
                  <a:glow rad="228600">
                    <a:schemeClr val="accent4">
                      <a:satMod val="175000"/>
                      <a:alpha val="40000"/>
                    </a:schemeClr>
                  </a:glow>
                </a:effectLst>
                <a:latin typeface="Magneto" panose="04030805050802020D02" pitchFamily="82" charset="0"/>
              </a:rPr>
              <a:t>PPS  Lande  2020</a:t>
            </a:r>
            <a:endParaRPr lang="fr-FR" sz="1800" b="1" dirty="0">
              <a:solidFill>
                <a:srgbClr val="FF0000"/>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313713"/>
            <a:ext cx="2743200" cy="365125"/>
          </a:xfrm>
        </p:spPr>
        <p:txBody>
          <a:bodyPr/>
          <a:lstStyle/>
          <a:p>
            <a:fld id="{3F36EE23-8458-4E0E-B122-3B5023FEB240}" type="slidenum">
              <a:rPr lang="fr-FR" sz="1800" b="1" smtClean="0">
                <a:solidFill>
                  <a:srgbClr val="FF0000"/>
                </a:solidFill>
                <a:effectLst>
                  <a:glow rad="228600">
                    <a:schemeClr val="accent6">
                      <a:satMod val="175000"/>
                      <a:alpha val="40000"/>
                    </a:schemeClr>
                  </a:glow>
                </a:effectLst>
                <a:latin typeface="Magneto" panose="04030805050802020D02" pitchFamily="82" charset="0"/>
              </a:rPr>
              <a:t>21</a:t>
            </a:fld>
            <a:endParaRPr lang="fr-FR" sz="1800" b="1" dirty="0">
              <a:solidFill>
                <a:srgbClr val="FF0000"/>
              </a:solidFill>
              <a:effectLst>
                <a:glow rad="228600">
                  <a:schemeClr val="accent6">
                    <a:satMod val="175000"/>
                    <a:alpha val="40000"/>
                  </a:schemeClr>
                </a:glow>
              </a:effectLst>
              <a:latin typeface="Magneto" panose="04030805050802020D02" pitchFamily="82" charset="0"/>
            </a:endParaRPr>
          </a:p>
        </p:txBody>
      </p:sp>
      <p:pic>
        <p:nvPicPr>
          <p:cNvPr id="8" name="Image 7"/>
          <p:cNvPicPr>
            <a:picLocks noChangeAspect="1"/>
          </p:cNvPicPr>
          <p:nvPr/>
        </p:nvPicPr>
        <p:blipFill>
          <a:blip r:embed="rId3"/>
          <a:stretch>
            <a:fillRect/>
          </a:stretch>
        </p:blipFill>
        <p:spPr>
          <a:xfrm>
            <a:off x="1062318" y="934571"/>
            <a:ext cx="10085293" cy="4962973"/>
          </a:xfrm>
          <a:prstGeom prst="rect">
            <a:avLst/>
          </a:prstGeom>
          <a:effectLst>
            <a:softEdge rad="127000"/>
          </a:effectLst>
        </p:spPr>
      </p:pic>
      <p:sp>
        <p:nvSpPr>
          <p:cNvPr id="9" name="Rectangle 8"/>
          <p:cNvSpPr/>
          <p:nvPr/>
        </p:nvSpPr>
        <p:spPr>
          <a:xfrm>
            <a:off x="1769335" y="2967335"/>
            <a:ext cx="8653331" cy="1323439"/>
          </a:xfrm>
          <a:prstGeom prst="rect">
            <a:avLst/>
          </a:prstGeom>
          <a:noFill/>
        </p:spPr>
        <p:txBody>
          <a:bodyPr wrap="none" lIns="91440" tIns="45720" rIns="91440" bIns="45720">
            <a:spAutoFit/>
          </a:bodyPr>
          <a:lstStyle/>
          <a:p>
            <a:pPr algn="ctr"/>
            <a:r>
              <a:rPr lang="fr-FR" sz="8000" b="1" spc="50" dirty="0" smtClean="0">
                <a:ln w="0">
                  <a:solidFill>
                    <a:sysClr val="windowText" lastClr="000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Oh ce Magasin</a:t>
            </a:r>
            <a:endParaRPr lang="fr-FR" sz="8000" b="1" cap="none" spc="50" dirty="0">
              <a:ln w="0">
                <a:solidFill>
                  <a:sysClr val="windowText" lastClr="000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7930947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9">
                                            <p:txEl>
                                              <p:pRg st="0" end="0"/>
                                            </p:txEl>
                                          </p:spTgt>
                                        </p:tgtEl>
                                        <p:attrNameLst>
                                          <p:attrName>style.visibility</p:attrName>
                                        </p:attrNameLst>
                                      </p:cBhvr>
                                      <p:to>
                                        <p:strVal val="visible"/>
                                      </p:to>
                                    </p:set>
                                    <p:set>
                                      <p:cBhvr>
                                        <p:cTn id="26" dur="455" fill="hold">
                                          <p:stCondLst>
                                            <p:cond delay="0"/>
                                          </p:stCondLst>
                                        </p:cTn>
                                        <p:tgtEl>
                                          <p:spTgt spid="9">
                                            <p:txEl>
                                              <p:pRg st="0" end="0"/>
                                            </p:txEl>
                                          </p:spTgt>
                                        </p:tgtEl>
                                        <p:attrNameLst>
                                          <p:attrName>style.rotation</p:attrName>
                                        </p:attrNameLst>
                                      </p:cBhvr>
                                      <p:to>
                                        <p:strVal val="-45.0"/>
                                      </p:to>
                                    </p:set>
                                    <p:anim calcmode="lin" valueType="num">
                                      <p:cBhvr>
                                        <p:cTn id="27"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130</TotalTime>
  <Words>549</Words>
  <Application>Microsoft Office PowerPoint</Application>
  <PresentationFormat>Grand écran</PresentationFormat>
  <Paragraphs>133</Paragraphs>
  <Slides>21</Slides>
  <Notes>21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21</vt:i4>
      </vt:variant>
    </vt:vector>
  </HeadingPairs>
  <TitlesOfParts>
    <vt:vector size="26"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16</cp:revision>
  <dcterms:created xsi:type="dcterms:W3CDTF">2020-11-20T13:54:53Z</dcterms:created>
  <dcterms:modified xsi:type="dcterms:W3CDTF">2020-11-20T16:05:33Z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