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0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8Kb1i3zXnH3okRAlPxuIA==" hashData="6qBDUo7LwJedO82XXAeNB7UTwo+e1v2GkfcK37pJA7WkldRwNRvZsBdBlluz9APtui9HOV6E/JyMiZ4jx7TFo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5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1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8C4BFD7-32CB-4C5A-9485-7C543AB0EC73}" type="datetimeFigureOut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123D1CE-2800-49BF-BA1D-ED7E7145973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53638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5617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013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2582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04125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6826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12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28192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21642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6835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4837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67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94358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87589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0767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123D1CE-2800-49BF-BA1D-ED7E7145973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6488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0E784-4468-4AE8-8E65-B709A81B4FAC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666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D796C-F44E-47F4-91F5-05F15FE14BC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0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258EC-BC66-4056-BF18-187619DCB36E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1236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961412-FB92-414C-BD22-02FDA506D463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60938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91DA-DA9C-44F0-9233-825C0498D75A}" type="datetime1">
              <a:rPr lang="fr-FR" smtClean="0"/>
              <a:t>09/02/2021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4285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37460D-5332-4716-8B5B-5C4088947719}" type="datetime1">
              <a:rPr lang="fr-FR" smtClean="0"/>
              <a:t>09/02/2021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776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927045-C876-466F-B334-30047A5B0F4B}" type="datetime1">
              <a:rPr lang="fr-FR" smtClean="0"/>
              <a:t>09/02/2021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7823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115A25-D419-4E02-957C-26F17C7E4080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490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56D53-7861-402F-B083-F5BF1B00C12B}" type="datetime1">
              <a:rPr lang="fr-FR" smtClean="0"/>
              <a:t>09/02/2021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100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A5DEEC-509B-497B-8DFF-778ABF357B53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690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98853-AC93-4695-A0AB-6BFCC5E5A67D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7825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9000">
              <a:schemeClr val="accent3">
                <a:lumMod val="75000"/>
              </a:schemeClr>
            </a:gs>
            <a:gs pos="94000">
              <a:schemeClr val="accent1">
                <a:lumMod val="75000"/>
              </a:schemeClr>
            </a:gs>
            <a:gs pos="0">
              <a:schemeClr val="accent1">
                <a:lumMod val="75000"/>
              </a:schemeClr>
            </a:gs>
            <a:gs pos="72000">
              <a:schemeClr val="accent1">
                <a:lumMod val="75000"/>
              </a:schemeClr>
            </a:gs>
            <a:gs pos="82000">
              <a:schemeClr val="accent1">
                <a:lumMod val="45000"/>
                <a:lumOff val="55000"/>
              </a:schemeClr>
            </a:gs>
            <a:gs pos="98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C381C-772D-4EC0-92A4-0B2A1283F1A2}" type="datetime1">
              <a:rPr lang="fr-FR" smtClean="0"/>
              <a:t>09/02/2021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560DF6-3269-42E3-8778-97DDE1642BC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1257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8280" y="1061884"/>
            <a:ext cx="9215439" cy="47305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702811" y="2705725"/>
            <a:ext cx="8786380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 </a:t>
            </a:r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N°9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4120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  <p:sndAc>
          <p:stSnd loop="1">
            <p:snd r:embed="rId3" name="audio18 Tombe la neige - Adamo.wav"/>
          </p:stSnd>
        </p:sndAc>
      </p:transition>
    </mc:Choice>
    <mc:Fallback>
      <p:transition spd="slow" advTm="8000">
        <p:fade/>
        <p:sndAc>
          <p:stSnd loop="1">
            <p:snd r:embed="rId3" name="audio18 Tombe la neige - Adam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619864" y="933238"/>
            <a:ext cx="8952271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La neige est tombée dans la nuit de mardi à mercredi, dans l’est du Sud Luberon où on a relevé par endroits, comme à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-d’Aigues ou Vitrolles-en-Luberon (Vaucluse), une petite couche de 1 à 2 cm d’épaisseur. Conséquence de la neige, la circulation automobile sur les routes départementales a été plus délicate qu’à l’ordinaire du côté de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Peypin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Grambois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Vitrolles, Saint Martin,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Cabrières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La Motte, La Bastide des </a:t>
            </a:r>
            <a:r>
              <a:rPr lang="fr-FR" sz="2800" b="1" dirty="0" err="1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Jourdans</a:t>
            </a:r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…</a:t>
            </a:r>
            <a:endParaRPr lang="fr-FR" sz="2800" b="1" dirty="0" smtClean="0"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fr-FR" sz="2800" b="1" dirty="0" smtClean="0">
                <a:ln>
                  <a:solidFill>
                    <a:srgbClr val="7030A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Dans la matinée, le soleil revenu a effacé le manteau blanc. Sur le Ventoux, c’est une dizaine de centimètres qui a recouvert le paysage.</a:t>
            </a:r>
            <a:endParaRPr lang="fr-FR" sz="2800" b="1" dirty="0">
              <a:ln>
                <a:solidFill>
                  <a:srgbClr val="7030A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32087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475" y="1033669"/>
            <a:ext cx="9186863" cy="47248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85024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423" r="42" b="14719"/>
          <a:stretch/>
        </p:blipFill>
        <p:spPr>
          <a:xfrm>
            <a:off x="1519084" y="1037157"/>
            <a:ext cx="9158748" cy="47156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205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6712" r="-67"/>
          <a:stretch/>
        </p:blipFill>
        <p:spPr>
          <a:xfrm>
            <a:off x="1504335" y="1023848"/>
            <a:ext cx="9202994" cy="47575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068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409" r="-120" b="14008"/>
          <a:stretch/>
        </p:blipFill>
        <p:spPr>
          <a:xfrm>
            <a:off x="1498176" y="1032387"/>
            <a:ext cx="9205174" cy="4719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29135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8277" r="671"/>
          <a:stretch/>
        </p:blipFill>
        <p:spPr>
          <a:xfrm>
            <a:off x="1521827" y="1017640"/>
            <a:ext cx="9141257" cy="473423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6722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762" r="-421" b="7985"/>
          <a:stretch/>
        </p:blipFill>
        <p:spPr>
          <a:xfrm>
            <a:off x="1519085" y="1032409"/>
            <a:ext cx="9188304" cy="47194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94267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438" b="10913"/>
          <a:stretch/>
        </p:blipFill>
        <p:spPr>
          <a:xfrm>
            <a:off x="1518273" y="1021850"/>
            <a:ext cx="9219852" cy="474476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7133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68"/>
          <a:stretch/>
        </p:blipFill>
        <p:spPr>
          <a:xfrm>
            <a:off x="1509251" y="1035665"/>
            <a:ext cx="9198078" cy="4686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075353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19084" y="1040123"/>
            <a:ext cx="9158748" cy="47251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83745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5643" r="-160" b="11268"/>
          <a:stretch/>
        </p:blipFill>
        <p:spPr>
          <a:xfrm>
            <a:off x="1504334" y="1032386"/>
            <a:ext cx="9217743" cy="468998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48925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817" t="-345" r="-174" b="9425"/>
          <a:stretch/>
        </p:blipFill>
        <p:spPr>
          <a:xfrm>
            <a:off x="1548581" y="1017639"/>
            <a:ext cx="9138702" cy="47489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96574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9"/>
          <a:stretch/>
        </p:blipFill>
        <p:spPr>
          <a:xfrm>
            <a:off x="1492514" y="1000573"/>
            <a:ext cx="9206971" cy="47831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033262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92874"/>
            <a:ext cx="2743200" cy="365125"/>
          </a:xfrm>
        </p:spPr>
        <p:txBody>
          <a:bodyPr/>
          <a:lstStyle/>
          <a:p>
            <a:fld id="{3308F8AE-81D6-48EE-9DA8-5D0DBA986C94}" type="datetime1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09/02/2021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536915"/>
            <a:ext cx="2743200" cy="365125"/>
          </a:xfrm>
        </p:spPr>
        <p:txBody>
          <a:bodyPr/>
          <a:lstStyle/>
          <a:p>
            <a:fld id="{12560DF6-3269-42E3-8778-97DDE1642BC0}" type="slidenum">
              <a:rPr lang="fr-FR" sz="18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18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5899" y="957262"/>
            <a:ext cx="9215439" cy="48006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angle 6"/>
          <p:cNvSpPr/>
          <p:nvPr/>
        </p:nvSpPr>
        <p:spPr>
          <a:xfrm>
            <a:off x="1312606" y="840659"/>
            <a:ext cx="9571704" cy="5102942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2680642" y="2039108"/>
            <a:ext cx="683071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8800" b="1" spc="50" dirty="0" smtClean="0">
                <a:ln w="0">
                  <a:solidFill>
                    <a:srgbClr val="7030A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Neige en Provence</a:t>
            </a:r>
            <a:endParaRPr lang="fr-FR" sz="8800" b="1" cap="none" spc="50" dirty="0">
              <a:ln w="0">
                <a:solidFill>
                  <a:srgbClr val="7030A0"/>
                </a:solidFill>
              </a:ln>
              <a:solidFill>
                <a:schemeClr val="bg2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2554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14:warp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208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15</cp:revision>
  <dcterms:created xsi:type="dcterms:W3CDTF">2021-02-09T16:08:16Z</dcterms:created>
  <dcterms:modified xsi:type="dcterms:W3CDTF">2021-02-09T20:04:52Z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