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6ZDUAe5y49G+FhJeuij3Q==" hashData="pWcWcl7pZiVbtSuuW5aLl1DaGm2HZcaaviKn2Bftz6dEOMooaHMcOB7Rncz10vZU8C8iqiVgW7vu/8+jTSkY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8421" y="2705725"/>
            <a:ext cx="877515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N°8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8933" y="1028699"/>
            <a:ext cx="9158899" cy="4737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0"/>
          <a:stretch/>
        </p:blipFill>
        <p:spPr>
          <a:xfrm>
            <a:off x="1504336" y="1036995"/>
            <a:ext cx="9216230" cy="4719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4" b="7440"/>
          <a:stretch/>
        </p:blipFill>
        <p:spPr>
          <a:xfrm>
            <a:off x="1474839" y="1008769"/>
            <a:ext cx="9242860" cy="4755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 b="16442"/>
          <a:stretch/>
        </p:blipFill>
        <p:spPr>
          <a:xfrm>
            <a:off x="1504335" y="987527"/>
            <a:ext cx="9173497" cy="4779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93" t="-424"/>
          <a:stretch/>
        </p:blipFill>
        <p:spPr>
          <a:xfrm>
            <a:off x="1519084" y="1017639"/>
            <a:ext cx="9211596" cy="4729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582" y="1015089"/>
            <a:ext cx="9085006" cy="47540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2139" r="-27"/>
          <a:stretch/>
        </p:blipFill>
        <p:spPr>
          <a:xfrm>
            <a:off x="1516626" y="1047134"/>
            <a:ext cx="9161206" cy="47493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57" r="175"/>
          <a:stretch/>
        </p:blipFill>
        <p:spPr>
          <a:xfrm>
            <a:off x="1525441" y="1017640"/>
            <a:ext cx="9156962" cy="4738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" b="7414"/>
          <a:stretch/>
        </p:blipFill>
        <p:spPr>
          <a:xfrm>
            <a:off x="1499503" y="992647"/>
            <a:ext cx="9191298" cy="4773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4335" y="1040945"/>
            <a:ext cx="9192982" cy="4708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2021-02-09T19:50:56Z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