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0" r:id="rId4"/>
    <p:sldId id="259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xHaYJ6RXX9rbgjdfdx/QA==" hashData="WESgzPdOIXA4Y+Sd0Bb5D06fE2DdYgAttJCaI0xx/X/9l28XMCzG81MUQL0V0gnZlhmqq/YwNIRGto4XYflxc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5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31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C4BFD7-32CB-4C5A-9485-7C543AB0EC73}" type="datetimeFigureOut">
              <a:rPr lang="fr-FR" smtClean="0"/>
              <a:t>09/02/2021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23D1CE-2800-49BF-BA1D-ED7E714597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53638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85617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40137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25826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04125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6826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412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82819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21642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8350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24837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27671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94358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758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0767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26488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0E784-4468-4AE8-8E65-B709A81B4FAC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666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D796C-F44E-47F4-91F5-05F15FE14BC3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701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258EC-BC66-4056-BF18-187619DCB36E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1236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61412-FB92-414C-BD22-02FDA506D463}" type="datetime1">
              <a:rPr lang="fr-FR" smtClean="0"/>
              <a:t>09/02/2021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093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191DA-DA9C-44F0-9233-825C0498D75A}" type="datetime1">
              <a:rPr lang="fr-FR" smtClean="0"/>
              <a:t>09/02/2021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285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7460D-5332-4716-8B5B-5C4088947719}" type="datetime1">
              <a:rPr lang="fr-FR" smtClean="0"/>
              <a:t>09/02/2021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776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27045-C876-466F-B334-30047A5B0F4B}" type="datetime1">
              <a:rPr lang="fr-FR" smtClean="0"/>
              <a:t>09/02/2021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7823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15A25-D419-4E02-957C-26F17C7E4080}" type="datetime1">
              <a:rPr lang="fr-FR" smtClean="0"/>
              <a:t>09/02/2021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4900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56D53-7861-402F-B083-F5BF1B00C12B}" type="datetime1">
              <a:rPr lang="fr-FR" smtClean="0"/>
              <a:t>09/02/2021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9100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5DEEC-509B-497B-8DFF-778ABF357B53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690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98853-AC93-4695-A0AB-6BFCC5E5A67D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782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3">
                <a:lumMod val="75000"/>
              </a:schemeClr>
            </a:gs>
            <a:gs pos="94000">
              <a:schemeClr val="accent1">
                <a:lumMod val="75000"/>
              </a:schemeClr>
            </a:gs>
            <a:gs pos="0">
              <a:schemeClr val="accent1">
                <a:lumMod val="75000"/>
              </a:schemeClr>
            </a:gs>
            <a:gs pos="72000">
              <a:schemeClr val="accent1">
                <a:lumMod val="75000"/>
              </a:schemeClr>
            </a:gs>
            <a:gs pos="82000">
              <a:schemeClr val="accent1">
                <a:lumMod val="45000"/>
                <a:lumOff val="55000"/>
              </a:schemeClr>
            </a:gs>
            <a:gs pos="98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BC381C-772D-4EC0-92A4-0B2A1283F1A2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1257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8280" y="991829"/>
            <a:ext cx="9215439" cy="48006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14833" y="2705725"/>
            <a:ext cx="876233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7030A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Neige en Provence </a:t>
            </a:r>
            <a:r>
              <a:rPr lang="fr-FR" sz="8800" b="1" spc="50" dirty="0" smtClean="0">
                <a:ln w="0">
                  <a:solidFill>
                    <a:srgbClr val="7030A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N°7</a:t>
            </a:r>
            <a:endParaRPr lang="fr-FR" sz="8800" b="1" cap="none" spc="50" dirty="0">
              <a:ln w="0">
                <a:solidFill>
                  <a:srgbClr val="7030A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4120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  <p:sndAc>
          <p:stSnd loop="1">
            <p:snd r:embed="rId3" name="audio18 Tombe la neige - Adamo.wav"/>
          </p:stSnd>
        </p:sndAc>
      </p:transition>
    </mc:Choice>
    <mc:Fallback>
      <p:transition spd="slow" advTm="8000">
        <p:fade/>
        <p:sndAc>
          <p:stSnd loop="1">
            <p:snd r:embed="rId3" name="audio18 Tombe la neige - Adam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619864" y="933238"/>
            <a:ext cx="8952271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La neige est tombée dans la nuit de mardi à mercredi, dans l’est du Sud Luberon où on a relevé par endroits, comme à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Peypin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-d’Aigues ou Vitrolles-en-Luberon (Vaucluse), une petite couche de 1 à 2 cm d’épaisseur. Conséquence de la neige, la circulation automobile sur les routes départementales a été plus délicate qu’à l’ordinaire du côté de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Peypin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,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Grambois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, Vitrolles, Saint Martin,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Cabrières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, La Motte, La Bastide des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Jourdans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…</a:t>
            </a:r>
            <a:endParaRPr lang="fr-FR" sz="2800" b="1" dirty="0" smtClean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Dans la matinée, le soleil revenu a effacé le manteau blanc. Sur le Ventoux, c’est une dizaine de centimètres qui a recouvert le paysage.</a:t>
            </a:r>
            <a:endParaRPr lang="fr-FR" sz="2800" b="1" dirty="0">
              <a:ln>
                <a:solidFill>
                  <a:srgbClr val="7030A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3208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4475" y="1033669"/>
            <a:ext cx="9186863" cy="47248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85024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35061" y="1006578"/>
            <a:ext cx="9121878" cy="47711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02056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04335" y="1024320"/>
            <a:ext cx="9185854" cy="47595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14068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8208" r="342" b="1"/>
          <a:stretch/>
        </p:blipFill>
        <p:spPr>
          <a:xfrm>
            <a:off x="1519084" y="1003526"/>
            <a:ext cx="9158749" cy="47889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29135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6260" r="-55" b="22301"/>
          <a:stretch/>
        </p:blipFill>
        <p:spPr>
          <a:xfrm>
            <a:off x="1504335" y="1036758"/>
            <a:ext cx="9173497" cy="47228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6722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807" t="13328" r="2714" b="22692"/>
          <a:stretch/>
        </p:blipFill>
        <p:spPr>
          <a:xfrm>
            <a:off x="1494911" y="1028738"/>
            <a:ext cx="9212417" cy="46788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94267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72928" y="1032387"/>
            <a:ext cx="9263898" cy="47391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4713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335" y="1015796"/>
            <a:ext cx="9188245" cy="47312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0753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224" b="9030"/>
          <a:stretch/>
        </p:blipFill>
        <p:spPr>
          <a:xfrm>
            <a:off x="1533832" y="1030141"/>
            <a:ext cx="9133170" cy="47217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37452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4334" y="1016696"/>
            <a:ext cx="9173497" cy="47471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48925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7"/>
          <a:stretch/>
        </p:blipFill>
        <p:spPr>
          <a:xfrm>
            <a:off x="1516625" y="1002890"/>
            <a:ext cx="9161207" cy="47606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96574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9"/>
          <a:stretch/>
        </p:blipFill>
        <p:spPr>
          <a:xfrm>
            <a:off x="1492514" y="1000573"/>
            <a:ext cx="9206971" cy="47831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33262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5899" y="957262"/>
            <a:ext cx="9215439" cy="48006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680642" y="2039108"/>
            <a:ext cx="683071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7030A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7030A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Neige en Provence</a:t>
            </a:r>
            <a:endParaRPr lang="fr-FR" sz="8800" b="1" cap="none" spc="50" dirty="0">
              <a:ln w="0">
                <a:solidFill>
                  <a:srgbClr val="7030A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2554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208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2021-02-09T16:08:16Z</dcterms:created>
  <dcterms:modified xsi:type="dcterms:W3CDTF">2021-02-09T19:38:36Z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