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3VC5zHEdDLoNvDFfIKeQ==" hashData="ymR4fBZPg7dOx12KdtJ1GTG8J/T3585RcYqv5xW2JL+tbwwU3c6JSXpDHw3UYPdCYGULAKiC0lFoGLqHI1GVt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31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C4BFD7-32CB-4C5A-9485-7C543AB0EC73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3D1CE-2800-49BF-BA1D-ED7E71459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363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561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013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5826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412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6826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1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2819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164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835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483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767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4358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75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767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648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0E784-4468-4AE8-8E65-B709A81B4FAC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6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796C-F44E-47F4-91F5-05F15FE14BC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0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258EC-BC66-4056-BF18-187619DCB36E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23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1412-FB92-414C-BD22-02FDA506D463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93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91DA-DA9C-44F0-9233-825C0498D75A}" type="datetime1">
              <a:rPr lang="fr-FR" smtClean="0"/>
              <a:t>09/02/2021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285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7460D-5332-4716-8B5B-5C4088947719}" type="datetime1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7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27045-C876-466F-B334-30047A5B0F4B}" type="datetime1">
              <a:rPr lang="fr-FR" smtClean="0"/>
              <a:t>09/02/2021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782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15A25-D419-4E02-957C-26F17C7E4080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90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56D53-7861-402F-B083-F5BF1B00C12B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10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5DEEC-509B-497B-8DFF-778ABF357B5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9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8853-AC93-4695-A0AB-6BFCC5E5A67D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82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1">
                <a:lumMod val="75000"/>
              </a:schemeClr>
            </a:gs>
            <a:gs pos="0">
              <a:schemeClr val="accent1">
                <a:lumMod val="75000"/>
              </a:schemeClr>
            </a:gs>
            <a:gs pos="72000">
              <a:schemeClr val="accent1">
                <a:lumMod val="75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C381C-772D-4EC0-92A4-0B2A1283F1A2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257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8280" y="1032387"/>
            <a:ext cx="9215439" cy="47600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6054" y="2705725"/>
            <a:ext cx="873989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 </a:t>
            </a:r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N°6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120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  <p:sndAc>
          <p:stSnd loop="1">
            <p:snd r:embed="rId3" name="audio18 Tombe la neige - Adamo.wav"/>
          </p:stSnd>
        </p:sndAc>
      </p:transition>
    </mc:Choice>
    <mc:Fallback>
      <p:transition spd="slow" advTm="8000">
        <p:fade/>
        <p:sndAc>
          <p:stSnd loop="1">
            <p:snd r:embed="rId3" name="audio18 Tombe la neige - Ad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19864" y="933238"/>
            <a:ext cx="895227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La neige est tombée dans la nuit de mardi à mercredi, dans l’est du Sud Luberon où on a relevé par endroits, comme à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-d’Aigues ou Vitrolles-en-Luberon (Vaucluse), une petite couche de 1 à 2 cm d’épaisseur. Conséquence de la neige, la circulation automobile sur les routes départementales a été plus délicate qu’à l’ordinaire du côté de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Grambois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Vitrolles, Saint Martin,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Cabrières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La Motte, La Bastide des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Jourdans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…</a:t>
            </a:r>
            <a:endParaRPr lang="fr-FR" sz="2800" b="1" dirty="0" smtClean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Dans la matinée, le soleil revenu a effacé le manteau blanc. Sur le Ventoux, c’est une dizaine de centimètres qui a recouvert le paysage.</a:t>
            </a:r>
            <a:endParaRPr lang="fr-FR" sz="2800" b="1" dirty="0">
              <a:ln>
                <a:solidFill>
                  <a:srgbClr val="7030A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320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475" y="1033669"/>
            <a:ext cx="9186863" cy="4724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5024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752" r="132" b="15363"/>
          <a:stretch/>
        </p:blipFill>
        <p:spPr>
          <a:xfrm>
            <a:off x="1509251" y="1028957"/>
            <a:ext cx="9183330" cy="4737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20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4335" y="1032387"/>
            <a:ext cx="9202994" cy="47508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06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1017639"/>
            <a:ext cx="9124335" cy="4763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29135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951" r="304" b="15285"/>
          <a:stretch/>
        </p:blipFill>
        <p:spPr>
          <a:xfrm>
            <a:off x="1504335" y="1035978"/>
            <a:ext cx="9173498" cy="4735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672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94503" y="1039763"/>
            <a:ext cx="9202994" cy="47047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426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3999" y="1032386"/>
            <a:ext cx="9183329" cy="47047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713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2"/>
          <a:stretch/>
        </p:blipFill>
        <p:spPr>
          <a:xfrm>
            <a:off x="1489588" y="1019374"/>
            <a:ext cx="9232490" cy="47472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0753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872" r="-233" b="11815"/>
          <a:stretch/>
        </p:blipFill>
        <p:spPr>
          <a:xfrm>
            <a:off x="1504335" y="967239"/>
            <a:ext cx="9224835" cy="47999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3745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" t="22560" r="-233"/>
          <a:stretch/>
        </p:blipFill>
        <p:spPr>
          <a:xfrm>
            <a:off x="1524934" y="1017639"/>
            <a:ext cx="9197143" cy="47217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4892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70"/>
          <a:stretch/>
        </p:blipFill>
        <p:spPr>
          <a:xfrm>
            <a:off x="1516626" y="1032386"/>
            <a:ext cx="9220200" cy="47342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657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9"/>
          <a:stretch/>
        </p:blipFill>
        <p:spPr>
          <a:xfrm>
            <a:off x="1492514" y="1000573"/>
            <a:ext cx="9206971" cy="4783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3326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5899" y="957262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680642" y="2039108"/>
            <a:ext cx="683071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55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208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2021-02-09T16:08:16Z</dcterms:created>
  <dcterms:modified xsi:type="dcterms:W3CDTF">2021-02-09T19:24:04Z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