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I135hFcnEhjaT5iiLIn7Q==" hashData="WQ6mP0ZY+1KrpH/N9FTg/aFD2cN4MMdRgqLRSAgg6wyjaKkx/1FoxV8kZkzPIn/QQ0gBJJxff3tSvo0Zi80K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1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4BFD7-32CB-4C5A-9485-7C543AB0EC73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3D1CE-2800-49BF-BA1D-ED7E71459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6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561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013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582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412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82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1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28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64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835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483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767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435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5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76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648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0E784-4468-4AE8-8E65-B709A81B4FAC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796C-F44E-47F4-91F5-05F15FE14BC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0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258EC-BC66-4056-BF18-187619DCB36E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23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1412-FB92-414C-BD22-02FDA506D463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9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91DA-DA9C-44F0-9233-825C0498D75A}" type="datetime1">
              <a:rPr lang="fr-FR" smtClean="0"/>
              <a:t>09/02/2021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8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7460D-5332-4716-8B5B-5C4088947719}" type="datetime1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7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27045-C876-466F-B334-30047A5B0F4B}" type="datetime1">
              <a:rPr lang="fr-FR" smtClean="0"/>
              <a:t>09/02/2021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82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15A25-D419-4E02-957C-26F17C7E4080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90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56D53-7861-402F-B083-F5BF1B00C12B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10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5DEEC-509B-497B-8DFF-778ABF357B5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8853-AC93-4695-A0AB-6BFCC5E5A67D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8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1">
                <a:lumMod val="75000"/>
              </a:schemeClr>
            </a:gs>
            <a:gs pos="0">
              <a:schemeClr val="accent1">
                <a:lumMod val="75000"/>
              </a:schemeClr>
            </a:gs>
            <a:gs pos="72000">
              <a:schemeClr val="accent1">
                <a:lumMod val="75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381C-772D-4EC0-92A4-0B2A1283F1A2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25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280" y="991829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20443" y="2705725"/>
            <a:ext cx="875111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 </a:t>
            </a:r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N°5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2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  <p:sndAc>
          <p:stSnd loop="1">
            <p:snd r:embed="rId3" name="audio18 Tombe la neige - Adamo.wav"/>
          </p:stSnd>
        </p:sndAc>
      </p:transition>
    </mc:Choice>
    <mc:Fallback>
      <p:transition spd="slow" advTm="8000">
        <p:fade/>
        <p:sndAc>
          <p:stSnd loop="1">
            <p:snd r:embed="rId3" name="audio18 Tombe la neige - Ad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9864" y="933238"/>
            <a:ext cx="8952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neige est tombée dans la nuit de mardi à mercredi, dans l’est du Sud Luberon où on a relevé par endroits, comme à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-d’Aigues ou Vitrolles-en-Luberon (Vaucluse), une petite couche de 1 à 2 cm d’épaisseur. Conséquence de la neige, la circulation automobile sur les routes départementales a été plus délicate qu’à l’ordinaire du côté de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Grambois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Vitrolles, Saint Martin,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Cabrières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La Motte, La Bastide des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Jourdans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…</a:t>
            </a:r>
            <a:endParaRPr lang="fr-FR" sz="28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Dans la matinée, le soleil revenu a effacé le manteau blanc. Sur le Ventoux, c’est une dizaine de centimètres qui a recouvert le paysage.</a:t>
            </a:r>
            <a:endParaRPr lang="fr-FR" sz="28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20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75" y="1033669"/>
            <a:ext cx="9186863" cy="4724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502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819" r="-390" b="14061"/>
          <a:stretch/>
        </p:blipFill>
        <p:spPr>
          <a:xfrm>
            <a:off x="1469794" y="1010594"/>
            <a:ext cx="9252283" cy="47707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20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6472" r="294" b="12339"/>
          <a:stretch/>
        </p:blipFill>
        <p:spPr>
          <a:xfrm>
            <a:off x="1501877" y="988142"/>
            <a:ext cx="9161207" cy="47784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0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064" r="-404" b="20894"/>
          <a:stretch/>
        </p:blipFill>
        <p:spPr>
          <a:xfrm>
            <a:off x="1511709" y="1032387"/>
            <a:ext cx="9180872" cy="475866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913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35"/>
          <a:stretch/>
        </p:blipFill>
        <p:spPr>
          <a:xfrm>
            <a:off x="1489587" y="1010264"/>
            <a:ext cx="9171296" cy="47441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72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4" b="8398"/>
          <a:stretch/>
        </p:blipFill>
        <p:spPr>
          <a:xfrm>
            <a:off x="1530990" y="1010729"/>
            <a:ext cx="9191087" cy="47411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426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8125" r="-391" b="15938"/>
          <a:stretch/>
        </p:blipFill>
        <p:spPr>
          <a:xfrm>
            <a:off x="1519084" y="1016214"/>
            <a:ext cx="9206739" cy="4746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71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380" r="-126" b="7487"/>
          <a:stretch/>
        </p:blipFill>
        <p:spPr>
          <a:xfrm>
            <a:off x="1504335" y="1001695"/>
            <a:ext cx="9173497" cy="47587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753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2" b="22296"/>
          <a:stretch/>
        </p:blipFill>
        <p:spPr>
          <a:xfrm>
            <a:off x="1467448" y="1010016"/>
            <a:ext cx="9261065" cy="47713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745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1934" r="176" b="14220"/>
          <a:stretch/>
        </p:blipFill>
        <p:spPr>
          <a:xfrm>
            <a:off x="1468394" y="1047135"/>
            <a:ext cx="9238935" cy="47194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892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3779" r="208" b="5308"/>
          <a:stretch/>
        </p:blipFill>
        <p:spPr>
          <a:xfrm>
            <a:off x="1504335" y="1014054"/>
            <a:ext cx="9181609" cy="47318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657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9"/>
          <a:stretch/>
        </p:blipFill>
        <p:spPr>
          <a:xfrm>
            <a:off x="1492514" y="1000573"/>
            <a:ext cx="9206971" cy="478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326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899" y="957262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80642" y="2039108"/>
            <a:ext cx="683071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55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</TotalTime>
  <Words>208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2021-02-09T16:08:16Z</dcterms:created>
  <dcterms:modified xsi:type="dcterms:W3CDTF">2021-02-09T18:48:58Z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