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sf37zqMu9jZ3MGrfFJZPA==" hashData="rXZDdz26rV9R1MSF/Uqzn9O01BhSeADNgLhnE38PAHz6oO+kfNklScuXhWbgsQKz5X7hj1a5zNV6Z1j/M2YS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1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991829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443" y="2705725"/>
            <a:ext cx="87511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</a:t>
            </a:r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N°4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838" r="699" b="16344"/>
          <a:stretch/>
        </p:blipFill>
        <p:spPr>
          <a:xfrm>
            <a:off x="1524000" y="1017639"/>
            <a:ext cx="9139084" cy="47194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71" r="160" b="5814"/>
          <a:stretch/>
        </p:blipFill>
        <p:spPr>
          <a:xfrm>
            <a:off x="1509251" y="1032387"/>
            <a:ext cx="9173497" cy="47194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478" r="19591" b="1"/>
          <a:stretch/>
        </p:blipFill>
        <p:spPr>
          <a:xfrm>
            <a:off x="1487129" y="988142"/>
            <a:ext cx="9190703" cy="47852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944" r="-459"/>
          <a:stretch/>
        </p:blipFill>
        <p:spPr>
          <a:xfrm>
            <a:off x="1519084" y="1002311"/>
            <a:ext cx="9190132" cy="476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98" b="19623"/>
          <a:stretch/>
        </p:blipFill>
        <p:spPr>
          <a:xfrm>
            <a:off x="1519084" y="1032387"/>
            <a:ext cx="9245324" cy="4752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8" b="8639"/>
          <a:stretch/>
        </p:blipFill>
        <p:spPr>
          <a:xfrm>
            <a:off x="1524000" y="1052717"/>
            <a:ext cx="9153832" cy="4699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7" b="20120"/>
          <a:stretch/>
        </p:blipFill>
        <p:spPr>
          <a:xfrm>
            <a:off x="1501877" y="965573"/>
            <a:ext cx="9190704" cy="47420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391" b="17147"/>
          <a:stretch/>
        </p:blipFill>
        <p:spPr>
          <a:xfrm>
            <a:off x="1509000" y="990650"/>
            <a:ext cx="9301567" cy="474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20669"/>
          <a:stretch/>
        </p:blipFill>
        <p:spPr>
          <a:xfrm>
            <a:off x="1504335" y="1026651"/>
            <a:ext cx="9202994" cy="4740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72" b="14281"/>
          <a:stretch/>
        </p:blipFill>
        <p:spPr>
          <a:xfrm>
            <a:off x="1489587" y="1030562"/>
            <a:ext cx="9188245" cy="47292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2021-02-09T16:08:16Z</dcterms:created>
  <dcterms:modified xsi:type="dcterms:W3CDTF">2021-02-09T18:33:03Z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