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jEM1Sce6G5aHynuHZdq5w==" hashData="2vzTe6qNMju3tkdMsE3MomW/fX3d2xG/UELGtWf4fKD6tAbDlJTUCLPw+K2X1KX8KShgdbDnLP09BKSXsYGL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73957" y="2705725"/>
            <a:ext cx="88440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N°3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504335" y="1002890"/>
            <a:ext cx="9158750" cy="4763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216" r="-729" b="7529"/>
          <a:stretch/>
        </p:blipFill>
        <p:spPr>
          <a:xfrm>
            <a:off x="1507334" y="1002890"/>
            <a:ext cx="9244239" cy="4793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6" r="13496"/>
          <a:stretch/>
        </p:blipFill>
        <p:spPr>
          <a:xfrm>
            <a:off x="1461586" y="1017639"/>
            <a:ext cx="9230996" cy="4734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2246" r="-485" b="8169"/>
          <a:stretch/>
        </p:blipFill>
        <p:spPr>
          <a:xfrm>
            <a:off x="1519084" y="1052798"/>
            <a:ext cx="9202993" cy="4699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12" r="78"/>
          <a:stretch/>
        </p:blipFill>
        <p:spPr>
          <a:xfrm>
            <a:off x="1504335" y="1032387"/>
            <a:ext cx="9178899" cy="47489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3832" y="1002890"/>
            <a:ext cx="9126891" cy="47597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18" r="-293" b="8508"/>
          <a:stretch/>
        </p:blipFill>
        <p:spPr>
          <a:xfrm>
            <a:off x="1489587" y="1019732"/>
            <a:ext cx="9226453" cy="47531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3832" y="1008492"/>
            <a:ext cx="9152733" cy="47433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38" b="21320"/>
          <a:stretch/>
        </p:blipFill>
        <p:spPr>
          <a:xfrm>
            <a:off x="1489587" y="1008207"/>
            <a:ext cx="9188245" cy="4750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988142"/>
            <a:ext cx="9124336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2021-02-09T16:08:16Z</dcterms:created>
  <dcterms:modified xsi:type="dcterms:W3CDTF">2021-02-09T18:18:58Z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