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9" r:id="rId14"/>
    <p:sldId id="267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Im1tP1ASTbI5THeIkn+9A==" hashData="8RXAYW/VE+clDt1qONQzD9l6tC6WA+l5K2hWjhn3jLKnNUVX8QJp10+XbMZw51l86XOvABl2Sp5Zfk5ISsxS0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0" d="100"/>
          <a:sy n="70" d="100"/>
        </p:scale>
        <p:origin x="66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991829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14031" y="2705725"/>
            <a:ext cx="8763939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N°2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312" r="160" b="8670"/>
          <a:stretch/>
        </p:blipFill>
        <p:spPr>
          <a:xfrm>
            <a:off x="1474838" y="1017639"/>
            <a:ext cx="9232491" cy="4748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625" r="-482" b="10746"/>
          <a:stretch/>
        </p:blipFill>
        <p:spPr>
          <a:xfrm>
            <a:off x="1504335" y="943897"/>
            <a:ext cx="9217742" cy="47932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4624" r="53" b="16344"/>
          <a:stretch/>
        </p:blipFill>
        <p:spPr>
          <a:xfrm>
            <a:off x="1504335" y="1002890"/>
            <a:ext cx="9173497" cy="47342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220" r="-88" b="14878"/>
          <a:stretch/>
        </p:blipFill>
        <p:spPr>
          <a:xfrm>
            <a:off x="1489279" y="1047135"/>
            <a:ext cx="9217023" cy="4757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922" r="589" b="19257"/>
          <a:stretch/>
        </p:blipFill>
        <p:spPr>
          <a:xfrm>
            <a:off x="1489587" y="1011415"/>
            <a:ext cx="9188246" cy="47552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-323" r="20729"/>
          <a:stretch/>
        </p:blipFill>
        <p:spPr>
          <a:xfrm>
            <a:off x="1472669" y="1002890"/>
            <a:ext cx="9205163" cy="47637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251" r="-151" b="21611"/>
          <a:stretch/>
        </p:blipFill>
        <p:spPr>
          <a:xfrm>
            <a:off x="1519084" y="1045386"/>
            <a:ext cx="9188245" cy="47217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443" r="-192"/>
          <a:stretch/>
        </p:blipFill>
        <p:spPr>
          <a:xfrm>
            <a:off x="1519084" y="988142"/>
            <a:ext cx="9188245" cy="477872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9084" y="1021928"/>
            <a:ext cx="9173498" cy="476523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4413" r="209" b="16612"/>
          <a:stretch/>
        </p:blipFill>
        <p:spPr>
          <a:xfrm>
            <a:off x="1489587" y="1020450"/>
            <a:ext cx="9202995" cy="47257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2021-02-09T16:08:16Z</dcterms:created>
  <dcterms:modified xsi:type="dcterms:W3CDTF">2021-02-09T17:57:39Z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