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8NBuKVWZpuVROJW22qcTg==" hashData="2Hd2DAKshuUJN8czpPAkINMCKzjK82qQdxQ4rkghItZ7wPuU6v0cl0wBKj9PU9sLnTauEAH6oJyW131pfxUR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1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991829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557739" y="2705725"/>
            <a:ext cx="907652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</a:t>
            </a:r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N°10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76" r="54"/>
          <a:stretch/>
        </p:blipFill>
        <p:spPr>
          <a:xfrm>
            <a:off x="1523999" y="1002890"/>
            <a:ext cx="9139085" cy="4769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42" b="7829"/>
          <a:stretch/>
        </p:blipFill>
        <p:spPr>
          <a:xfrm>
            <a:off x="1533832" y="987218"/>
            <a:ext cx="9129252" cy="47351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30" b="8144"/>
          <a:stretch/>
        </p:blipFill>
        <p:spPr>
          <a:xfrm>
            <a:off x="1519084" y="1028699"/>
            <a:ext cx="9232297" cy="4719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94" r="-628" b="15446"/>
          <a:stretch/>
        </p:blipFill>
        <p:spPr>
          <a:xfrm>
            <a:off x="1533832" y="1019410"/>
            <a:ext cx="9202994" cy="47318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1" b="7346"/>
          <a:stretch/>
        </p:blipFill>
        <p:spPr>
          <a:xfrm>
            <a:off x="1519084" y="1017673"/>
            <a:ext cx="9144001" cy="47341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927" r="-303"/>
          <a:stretch/>
        </p:blipFill>
        <p:spPr>
          <a:xfrm>
            <a:off x="1474840" y="1050697"/>
            <a:ext cx="9223518" cy="47071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3833" y="1007807"/>
            <a:ext cx="9114502" cy="4758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660" r="-94" b="12547"/>
          <a:stretch/>
        </p:blipFill>
        <p:spPr>
          <a:xfrm>
            <a:off x="1548581" y="1014499"/>
            <a:ext cx="9129251" cy="47480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316" b="17619"/>
          <a:stretch/>
        </p:blipFill>
        <p:spPr>
          <a:xfrm>
            <a:off x="1504336" y="999731"/>
            <a:ext cx="9201782" cy="4762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67" b="11190"/>
          <a:stretch/>
        </p:blipFill>
        <p:spPr>
          <a:xfrm>
            <a:off x="1548581" y="1021814"/>
            <a:ext cx="9114504" cy="47467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2021-02-09T16:08:16Z</dcterms:created>
  <dcterms:modified xsi:type="dcterms:W3CDTF">2021-02-09T20:14:58Z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