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469IixeWrRYZvmkFd439g==" hashData="+d0dxq4oGbL8S5k9FE6EQER+YwSlVTtNk+TzKcN+LmIIUs5xr6aZyBJZmRt40YPOaYAZDXMGOUquhCtCyPOc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2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991829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8609" y="2705725"/>
            <a:ext cx="85747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N°1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1018321"/>
            <a:ext cx="9172575" cy="47395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1018321"/>
            <a:ext cx="2371725" cy="60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316" r="298"/>
          <a:stretch/>
        </p:blipFill>
        <p:spPr>
          <a:xfrm>
            <a:off x="1528764" y="1070578"/>
            <a:ext cx="9129712" cy="4669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65" b="5978"/>
          <a:stretch/>
        </p:blipFill>
        <p:spPr>
          <a:xfrm>
            <a:off x="1485901" y="1006045"/>
            <a:ext cx="9230372" cy="47375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6" y="1010809"/>
            <a:ext cx="9158288" cy="4763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893" r="-472" b="4135"/>
          <a:stretch/>
        </p:blipFill>
        <p:spPr>
          <a:xfrm>
            <a:off x="1457325" y="1011485"/>
            <a:ext cx="9286875" cy="47656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476" y="1014413"/>
            <a:ext cx="9186862" cy="4772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1010303"/>
            <a:ext cx="9201150" cy="480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75"/>
          <a:stretch/>
        </p:blipFill>
        <p:spPr>
          <a:xfrm>
            <a:off x="1464538" y="1041836"/>
            <a:ext cx="9262923" cy="4700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3"/>
          <a:stretch/>
        </p:blipFill>
        <p:spPr>
          <a:xfrm>
            <a:off x="1526924" y="1015304"/>
            <a:ext cx="9188701" cy="4728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0188" y="1030224"/>
            <a:ext cx="9186553" cy="4727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2021-02-09T16:08:16Z</dcterms:created>
  <dcterms:modified xsi:type="dcterms:W3CDTF">2021-02-09T17:23:53Z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