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0" r:id="rId4"/>
    <p:sldId id="258" r:id="rId5"/>
    <p:sldId id="266" r:id="rId6"/>
    <p:sldId id="259" r:id="rId7"/>
    <p:sldId id="261" r:id="rId8"/>
    <p:sldId id="262" r:id="rId9"/>
    <p:sldId id="263" r:id="rId10"/>
    <p:sldId id="264" r:id="rId11"/>
    <p:sldId id="265"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1fo5lY6dANq0QvVtltKRA==" hashData="MxIyXNkAOn0yaP1wcgCvK8Z54tTZW7fJeI4gH09yzm3Rm3V+mRz3KTMHsa6jMuqpJttEM3eP//S78mzdWlSGrA=="/>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8" autoAdjust="0"/>
    <p:restoredTop sz="94660"/>
  </p:normalViewPr>
  <p:slideViewPr>
    <p:cSldViewPr snapToGrid="0" showGuides="1">
      <p:cViewPr varScale="1">
        <p:scale>
          <a:sx n="75" d="100"/>
          <a:sy n="75" d="100"/>
        </p:scale>
        <p:origin x="456" y="66"/>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054C70-DE1B-465B-8C86-C2F2A3860D72}" type="datetimeFigureOut">
              <a:rPr lang="fr-FR" smtClean="0"/>
              <a:t>09/02/2021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200E4D-216E-4B7C-9AA1-918A00076EA5}" type="slidenum">
              <a:rPr lang="fr-FR" smtClean="0"/>
              <a:t>‹N°›</a:t>
            </a:fld>
            <a:endParaRPr lang="fr-FR"/>
          </a:p>
        </p:txBody>
      </p:sp>
    </p:spTree>
    <p:extLst>
      <p:ext uri="{BB962C8B-B14F-4D97-AF65-F5344CB8AC3E}">
        <p14:creationId xmlns:p14="http://schemas.microsoft.com/office/powerpoint/2010/main" val="26003664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1</a:t>
            </a:fld>
            <a:endParaRPr lang="fr-FR"/>
          </a:p>
        </p:txBody>
      </p:sp>
    </p:spTree>
    <p:extLst>
      <p:ext uri="{BB962C8B-B14F-4D97-AF65-F5344CB8AC3E}">
        <p14:creationId xmlns:p14="http://schemas.microsoft.com/office/powerpoint/2010/main" val="3451976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2</a:t>
            </a:fld>
            <a:endParaRPr lang="fr-FR"/>
          </a:p>
        </p:txBody>
      </p:sp>
    </p:spTree>
    <p:extLst>
      <p:ext uri="{BB962C8B-B14F-4D97-AF65-F5344CB8AC3E}">
        <p14:creationId xmlns:p14="http://schemas.microsoft.com/office/powerpoint/2010/main" val="8359180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3</a:t>
            </a:fld>
            <a:endParaRPr lang="fr-FR"/>
          </a:p>
        </p:txBody>
      </p:sp>
    </p:spTree>
    <p:extLst>
      <p:ext uri="{BB962C8B-B14F-4D97-AF65-F5344CB8AC3E}">
        <p14:creationId xmlns:p14="http://schemas.microsoft.com/office/powerpoint/2010/main" val="3213480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4</a:t>
            </a:fld>
            <a:endParaRPr lang="fr-FR"/>
          </a:p>
        </p:txBody>
      </p:sp>
    </p:spTree>
    <p:extLst>
      <p:ext uri="{BB962C8B-B14F-4D97-AF65-F5344CB8AC3E}">
        <p14:creationId xmlns:p14="http://schemas.microsoft.com/office/powerpoint/2010/main" val="39565845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5</a:t>
            </a:fld>
            <a:endParaRPr lang="fr-FR"/>
          </a:p>
        </p:txBody>
      </p:sp>
    </p:spTree>
    <p:extLst>
      <p:ext uri="{BB962C8B-B14F-4D97-AF65-F5344CB8AC3E}">
        <p14:creationId xmlns:p14="http://schemas.microsoft.com/office/powerpoint/2010/main" val="41763425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6</a:t>
            </a:fld>
            <a:endParaRPr lang="fr-FR"/>
          </a:p>
        </p:txBody>
      </p:sp>
    </p:spTree>
    <p:extLst>
      <p:ext uri="{BB962C8B-B14F-4D97-AF65-F5344CB8AC3E}">
        <p14:creationId xmlns:p14="http://schemas.microsoft.com/office/powerpoint/2010/main" val="34398370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7</a:t>
            </a:fld>
            <a:endParaRPr lang="fr-FR"/>
          </a:p>
        </p:txBody>
      </p:sp>
    </p:spTree>
    <p:extLst>
      <p:ext uri="{BB962C8B-B14F-4D97-AF65-F5344CB8AC3E}">
        <p14:creationId xmlns:p14="http://schemas.microsoft.com/office/powerpoint/2010/main" val="12878466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8</a:t>
            </a:fld>
            <a:endParaRPr lang="fr-FR"/>
          </a:p>
        </p:txBody>
      </p:sp>
    </p:spTree>
    <p:extLst>
      <p:ext uri="{BB962C8B-B14F-4D97-AF65-F5344CB8AC3E}">
        <p14:creationId xmlns:p14="http://schemas.microsoft.com/office/powerpoint/2010/main" val="24563285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9</a:t>
            </a:fld>
            <a:endParaRPr lang="fr-FR"/>
          </a:p>
        </p:txBody>
      </p:sp>
    </p:spTree>
    <p:extLst>
      <p:ext uri="{BB962C8B-B14F-4D97-AF65-F5344CB8AC3E}">
        <p14:creationId xmlns:p14="http://schemas.microsoft.com/office/powerpoint/2010/main" val="27623769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10</a:t>
            </a:fld>
            <a:endParaRPr lang="fr-FR"/>
          </a:p>
        </p:txBody>
      </p:sp>
    </p:spTree>
    <p:extLst>
      <p:ext uri="{BB962C8B-B14F-4D97-AF65-F5344CB8AC3E}">
        <p14:creationId xmlns:p14="http://schemas.microsoft.com/office/powerpoint/2010/main" val="36941128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11</a:t>
            </a:fld>
            <a:endParaRPr lang="fr-FR"/>
          </a:p>
        </p:txBody>
      </p:sp>
    </p:spTree>
    <p:extLst>
      <p:ext uri="{BB962C8B-B14F-4D97-AF65-F5344CB8AC3E}">
        <p14:creationId xmlns:p14="http://schemas.microsoft.com/office/powerpoint/2010/main" val="16506101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12</a:t>
            </a:fld>
            <a:endParaRPr lang="fr-FR"/>
          </a:p>
        </p:txBody>
      </p:sp>
    </p:spTree>
    <p:extLst>
      <p:ext uri="{BB962C8B-B14F-4D97-AF65-F5344CB8AC3E}">
        <p14:creationId xmlns:p14="http://schemas.microsoft.com/office/powerpoint/2010/main" val="41769372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13</a:t>
            </a:fld>
            <a:endParaRPr lang="fr-FR"/>
          </a:p>
        </p:txBody>
      </p:sp>
    </p:spTree>
    <p:extLst>
      <p:ext uri="{BB962C8B-B14F-4D97-AF65-F5344CB8AC3E}">
        <p14:creationId xmlns:p14="http://schemas.microsoft.com/office/powerpoint/2010/main" val="35692420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14</a:t>
            </a:fld>
            <a:endParaRPr lang="fr-FR"/>
          </a:p>
        </p:txBody>
      </p:sp>
    </p:spTree>
    <p:extLst>
      <p:ext uri="{BB962C8B-B14F-4D97-AF65-F5344CB8AC3E}">
        <p14:creationId xmlns:p14="http://schemas.microsoft.com/office/powerpoint/2010/main" val="22475728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15</a:t>
            </a:fld>
            <a:endParaRPr lang="fr-FR"/>
          </a:p>
        </p:txBody>
      </p:sp>
    </p:spTree>
    <p:extLst>
      <p:ext uri="{BB962C8B-B14F-4D97-AF65-F5344CB8AC3E}">
        <p14:creationId xmlns:p14="http://schemas.microsoft.com/office/powerpoint/2010/main" val="7358932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C3D37A1-893C-4A2D-ACDE-65EB54CE46D4}" type="datetime1">
              <a:rPr lang="fr-FR" smtClean="0"/>
              <a:t>09/02/2021</a:t>
            </a:fld>
            <a:endParaRPr lang="fr-FR"/>
          </a:p>
        </p:txBody>
      </p:sp>
      <p:sp>
        <p:nvSpPr>
          <p:cNvPr id="5" name="Footer Placeholder 4"/>
          <p:cNvSpPr>
            <a:spLocks noGrp="1"/>
          </p:cNvSpPr>
          <p:nvPr>
            <p:ph type="ftr" sz="quarter" idx="11"/>
          </p:nvPr>
        </p:nvSpPr>
        <p:spPr/>
        <p:txBody>
          <a:bodyPr/>
          <a:lstStyle/>
          <a:p>
            <a:r>
              <a:rPr lang="fr-FR" smtClean="0"/>
              <a:t>PPS  Lande  2021</a:t>
            </a:r>
            <a:endParaRPr lang="fr-FR"/>
          </a:p>
        </p:txBody>
      </p:sp>
      <p:sp>
        <p:nvSpPr>
          <p:cNvPr id="6" name="Slide Number Placeholder 5"/>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1472887497"/>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B4CE8F5-49F0-45FB-8710-2EB81F7C5553}" type="datetime1">
              <a:rPr lang="fr-FR" smtClean="0"/>
              <a:t>09/02/2021</a:t>
            </a:fld>
            <a:endParaRPr lang="fr-FR"/>
          </a:p>
        </p:txBody>
      </p:sp>
      <p:sp>
        <p:nvSpPr>
          <p:cNvPr id="5" name="Footer Placeholder 4"/>
          <p:cNvSpPr>
            <a:spLocks noGrp="1"/>
          </p:cNvSpPr>
          <p:nvPr>
            <p:ph type="ftr" sz="quarter" idx="11"/>
          </p:nvPr>
        </p:nvSpPr>
        <p:spPr/>
        <p:txBody>
          <a:bodyPr/>
          <a:lstStyle/>
          <a:p>
            <a:r>
              <a:rPr lang="fr-FR" smtClean="0"/>
              <a:t>PPS  Lande  2021</a:t>
            </a:r>
            <a:endParaRPr lang="fr-FR"/>
          </a:p>
        </p:txBody>
      </p:sp>
      <p:sp>
        <p:nvSpPr>
          <p:cNvPr id="6" name="Slide Number Placeholder 5"/>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1065797769"/>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1CDD79EB-ABE1-4800-9AA6-AD23B55A632A}" type="datetime1">
              <a:rPr lang="fr-FR" smtClean="0"/>
              <a:t>09/02/2021</a:t>
            </a:fld>
            <a:endParaRPr lang="fr-FR"/>
          </a:p>
        </p:txBody>
      </p:sp>
      <p:sp>
        <p:nvSpPr>
          <p:cNvPr id="5" name="Footer Placeholder 4"/>
          <p:cNvSpPr>
            <a:spLocks noGrp="1"/>
          </p:cNvSpPr>
          <p:nvPr>
            <p:ph type="ftr" sz="quarter" idx="11"/>
          </p:nvPr>
        </p:nvSpPr>
        <p:spPr/>
        <p:txBody>
          <a:bodyPr/>
          <a:lstStyle/>
          <a:p>
            <a:r>
              <a:rPr lang="fr-FR" smtClean="0"/>
              <a:t>PPS  Lande  2021</a:t>
            </a:r>
            <a:endParaRPr lang="fr-FR"/>
          </a:p>
        </p:txBody>
      </p:sp>
      <p:sp>
        <p:nvSpPr>
          <p:cNvPr id="6" name="Slide Number Placeholder 5"/>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29038660"/>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D9AF2198-DD50-497C-A2E6-BABF78B79EDA}" type="datetime1">
              <a:rPr lang="fr-FR" smtClean="0"/>
              <a:t>09/02/2021</a:t>
            </a:fld>
            <a:endParaRPr lang="fr-FR"/>
          </a:p>
        </p:txBody>
      </p:sp>
      <p:sp>
        <p:nvSpPr>
          <p:cNvPr id="6" name="Footer Placeholder 5"/>
          <p:cNvSpPr>
            <a:spLocks noGrp="1"/>
          </p:cNvSpPr>
          <p:nvPr>
            <p:ph type="ftr" sz="quarter" idx="11"/>
          </p:nvPr>
        </p:nvSpPr>
        <p:spPr/>
        <p:txBody>
          <a:bodyPr/>
          <a:lstStyle/>
          <a:p>
            <a:r>
              <a:rPr lang="fr-FR" smtClean="0"/>
              <a:t>PPS  Lande  2021</a:t>
            </a:r>
            <a:endParaRPr lang="fr-FR"/>
          </a:p>
        </p:txBody>
      </p:sp>
      <p:sp>
        <p:nvSpPr>
          <p:cNvPr id="7" name="Slide Number Placeholder 6"/>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3615319498"/>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6359E1B-7237-4933-A030-94B4B924C223}" type="datetime1">
              <a:rPr lang="fr-FR" smtClean="0"/>
              <a:t>09/02/2021</a:t>
            </a:fld>
            <a:endParaRPr lang="fr-FR"/>
          </a:p>
        </p:txBody>
      </p:sp>
      <p:sp>
        <p:nvSpPr>
          <p:cNvPr id="8" name="Footer Placeholder 7"/>
          <p:cNvSpPr>
            <a:spLocks noGrp="1"/>
          </p:cNvSpPr>
          <p:nvPr>
            <p:ph type="ftr" sz="quarter" idx="11"/>
          </p:nvPr>
        </p:nvSpPr>
        <p:spPr/>
        <p:txBody>
          <a:bodyPr/>
          <a:lstStyle/>
          <a:p>
            <a:r>
              <a:rPr lang="fr-FR" smtClean="0"/>
              <a:t>PPS  Lande  2021</a:t>
            </a:r>
            <a:endParaRPr lang="fr-FR"/>
          </a:p>
        </p:txBody>
      </p:sp>
      <p:sp>
        <p:nvSpPr>
          <p:cNvPr id="9" name="Slide Number Placeholder 8"/>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2193688420"/>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7EDCA2B7-D853-4AC2-A11E-1C02D9570A92}" type="datetime1">
              <a:rPr lang="fr-FR" smtClean="0"/>
              <a:t>09/02/2021</a:t>
            </a:fld>
            <a:endParaRPr lang="fr-FR"/>
          </a:p>
        </p:txBody>
      </p:sp>
      <p:sp>
        <p:nvSpPr>
          <p:cNvPr id="4" name="Footer Placeholder 3"/>
          <p:cNvSpPr>
            <a:spLocks noGrp="1"/>
          </p:cNvSpPr>
          <p:nvPr>
            <p:ph type="ftr" sz="quarter" idx="11"/>
          </p:nvPr>
        </p:nvSpPr>
        <p:spPr/>
        <p:txBody>
          <a:bodyPr/>
          <a:lstStyle/>
          <a:p>
            <a:r>
              <a:rPr lang="fr-FR" smtClean="0"/>
              <a:t>PPS  Lande  2021</a:t>
            </a:r>
            <a:endParaRPr lang="fr-FR"/>
          </a:p>
        </p:txBody>
      </p:sp>
      <p:sp>
        <p:nvSpPr>
          <p:cNvPr id="5" name="Slide Number Placeholder 4"/>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2308271257"/>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AE2FFB-61CD-4CBC-BF20-92EE9EBDDEB3}" type="datetime1">
              <a:rPr lang="fr-FR" smtClean="0"/>
              <a:t>09/02/2021</a:t>
            </a:fld>
            <a:endParaRPr lang="fr-FR"/>
          </a:p>
        </p:txBody>
      </p:sp>
      <p:sp>
        <p:nvSpPr>
          <p:cNvPr id="3" name="Footer Placeholder 2"/>
          <p:cNvSpPr>
            <a:spLocks noGrp="1"/>
          </p:cNvSpPr>
          <p:nvPr>
            <p:ph type="ftr" sz="quarter" idx="11"/>
          </p:nvPr>
        </p:nvSpPr>
        <p:spPr/>
        <p:txBody>
          <a:bodyPr/>
          <a:lstStyle/>
          <a:p>
            <a:r>
              <a:rPr lang="fr-FR" smtClean="0"/>
              <a:t>PPS  Lande  2021</a:t>
            </a:r>
            <a:endParaRPr lang="fr-FR"/>
          </a:p>
        </p:txBody>
      </p:sp>
      <p:sp>
        <p:nvSpPr>
          <p:cNvPr id="4" name="Slide Number Placeholder 3"/>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2744460634"/>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24AB295F-CD64-4AAB-B770-0ED14FF1929A}" type="datetime1">
              <a:rPr lang="fr-FR" smtClean="0"/>
              <a:t>09/02/2021</a:t>
            </a:fld>
            <a:endParaRPr lang="fr-FR"/>
          </a:p>
        </p:txBody>
      </p:sp>
      <p:sp>
        <p:nvSpPr>
          <p:cNvPr id="6" name="Footer Placeholder 5"/>
          <p:cNvSpPr>
            <a:spLocks noGrp="1"/>
          </p:cNvSpPr>
          <p:nvPr>
            <p:ph type="ftr" sz="quarter" idx="11"/>
          </p:nvPr>
        </p:nvSpPr>
        <p:spPr/>
        <p:txBody>
          <a:bodyPr/>
          <a:lstStyle/>
          <a:p>
            <a:r>
              <a:rPr lang="fr-FR" smtClean="0"/>
              <a:t>PPS  Lande  2021</a:t>
            </a:r>
            <a:endParaRPr lang="fr-FR"/>
          </a:p>
        </p:txBody>
      </p:sp>
      <p:sp>
        <p:nvSpPr>
          <p:cNvPr id="7" name="Slide Number Placeholder 6"/>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1092243756"/>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F492E3D-45CB-41E8-AAE8-0067E44D2F18}" type="datetime1">
              <a:rPr lang="fr-FR" smtClean="0"/>
              <a:t>09/02/2021</a:t>
            </a:fld>
            <a:endParaRPr lang="fr-FR"/>
          </a:p>
        </p:txBody>
      </p:sp>
      <p:sp>
        <p:nvSpPr>
          <p:cNvPr id="6" name="Footer Placeholder 5"/>
          <p:cNvSpPr>
            <a:spLocks noGrp="1"/>
          </p:cNvSpPr>
          <p:nvPr>
            <p:ph type="ftr" sz="quarter" idx="11"/>
          </p:nvPr>
        </p:nvSpPr>
        <p:spPr/>
        <p:txBody>
          <a:bodyPr/>
          <a:lstStyle/>
          <a:p>
            <a:r>
              <a:rPr lang="fr-FR" smtClean="0"/>
              <a:t>PPS  Lande  2021</a:t>
            </a:r>
            <a:endParaRPr lang="fr-FR"/>
          </a:p>
        </p:txBody>
      </p:sp>
      <p:sp>
        <p:nvSpPr>
          <p:cNvPr id="7" name="Slide Number Placeholder 6"/>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2975279916"/>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6FA7B8A-497C-49B8-B274-75BEFD0E8FFC}" type="datetime1">
              <a:rPr lang="fr-FR" smtClean="0"/>
              <a:t>09/02/2021</a:t>
            </a:fld>
            <a:endParaRPr lang="fr-FR"/>
          </a:p>
        </p:txBody>
      </p:sp>
      <p:sp>
        <p:nvSpPr>
          <p:cNvPr id="5" name="Footer Placeholder 4"/>
          <p:cNvSpPr>
            <a:spLocks noGrp="1"/>
          </p:cNvSpPr>
          <p:nvPr>
            <p:ph type="ftr" sz="quarter" idx="11"/>
          </p:nvPr>
        </p:nvSpPr>
        <p:spPr/>
        <p:txBody>
          <a:bodyPr/>
          <a:lstStyle/>
          <a:p>
            <a:r>
              <a:rPr lang="fr-FR" smtClean="0"/>
              <a:t>PPS  Lande  2021</a:t>
            </a:r>
            <a:endParaRPr lang="fr-FR"/>
          </a:p>
        </p:txBody>
      </p:sp>
      <p:sp>
        <p:nvSpPr>
          <p:cNvPr id="6" name="Slide Number Placeholder 5"/>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494161141"/>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070EC75-DD6B-4294-9AD2-8360EAC7ED2E}" type="datetime1">
              <a:rPr lang="fr-FR" smtClean="0"/>
              <a:t>09/02/2021</a:t>
            </a:fld>
            <a:endParaRPr lang="fr-FR"/>
          </a:p>
        </p:txBody>
      </p:sp>
      <p:sp>
        <p:nvSpPr>
          <p:cNvPr id="5" name="Footer Placeholder 4"/>
          <p:cNvSpPr>
            <a:spLocks noGrp="1"/>
          </p:cNvSpPr>
          <p:nvPr>
            <p:ph type="ftr" sz="quarter" idx="11"/>
          </p:nvPr>
        </p:nvSpPr>
        <p:spPr/>
        <p:txBody>
          <a:bodyPr/>
          <a:lstStyle/>
          <a:p>
            <a:r>
              <a:rPr lang="fr-FR" smtClean="0"/>
              <a:t>PPS  Lande  2021</a:t>
            </a:r>
            <a:endParaRPr lang="fr-FR"/>
          </a:p>
        </p:txBody>
      </p:sp>
      <p:sp>
        <p:nvSpPr>
          <p:cNvPr id="6" name="Slide Number Placeholder 5"/>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792041018"/>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9000">
              <a:schemeClr val="accent3">
                <a:lumMod val="75000"/>
              </a:schemeClr>
            </a:gs>
            <a:gs pos="94000">
              <a:srgbClr val="FFC000"/>
            </a:gs>
            <a:gs pos="0">
              <a:schemeClr val="accent3">
                <a:lumMod val="50000"/>
              </a:schemeClr>
            </a:gs>
            <a:gs pos="72000">
              <a:schemeClr val="accent3">
                <a:lumMod val="50000"/>
              </a:schemeClr>
            </a:gs>
            <a:gs pos="82000">
              <a:schemeClr val="accent1">
                <a:lumMod val="45000"/>
                <a:lumOff val="55000"/>
              </a:schemeClr>
            </a:gs>
            <a:gs pos="98000">
              <a:schemeClr val="accent3">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62AE18-1C2A-403F-8920-44406D42541D}" type="datetime1">
              <a:rPr lang="fr-FR" smtClean="0"/>
              <a:t>09/02/2021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9B84E2-FFB6-4098-B9FA-FB707D9C937F}" type="slidenum">
              <a:rPr lang="fr-FR" smtClean="0"/>
              <a:t>‹N°›</a:t>
            </a:fld>
            <a:endParaRPr lang="fr-FR"/>
          </a:p>
        </p:txBody>
      </p:sp>
    </p:spTree>
    <p:extLst>
      <p:ext uri="{BB962C8B-B14F-4D97-AF65-F5344CB8AC3E}">
        <p14:creationId xmlns:p14="http://schemas.microsoft.com/office/powerpoint/2010/main" val="358818472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pic>
        <p:nvPicPr>
          <p:cNvPr id="3" name="Image 2"/>
          <p:cNvPicPr>
            <a:picLocks noChangeAspect="1"/>
          </p:cNvPicPr>
          <p:nvPr/>
        </p:nvPicPr>
        <p:blipFill>
          <a:blip r:embed="rId4"/>
          <a:stretch>
            <a:fillRect/>
          </a:stretch>
        </p:blipFill>
        <p:spPr>
          <a:xfrm>
            <a:off x="1343025" y="823291"/>
            <a:ext cx="9515475" cy="5168348"/>
          </a:xfrm>
          <a:prstGeom prst="rect">
            <a:avLst/>
          </a:prstGeom>
          <a:solidFill>
            <a:srgbClr val="FFFFFF">
              <a:shade val="85000"/>
            </a:srgbClr>
          </a:solidFill>
          <a:ln w="88900" cap="sq">
            <a:solidFill>
              <a:schemeClr val="accent4">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1</a:t>
            </a:fld>
            <a:endParaRPr lang="fr-FR" sz="2000" b="1" dirty="0">
              <a:solidFill>
                <a:srgbClr val="FF0000"/>
              </a:solidFill>
              <a:latin typeface="Brush Script MT" panose="03060802040406070304" pitchFamily="66" charset="0"/>
            </a:endParaRPr>
          </a:p>
        </p:txBody>
      </p:sp>
      <p:sp>
        <p:nvSpPr>
          <p:cNvPr id="9" name="Rectangle 8"/>
          <p:cNvSpPr/>
          <p:nvPr/>
        </p:nvSpPr>
        <p:spPr>
          <a:xfrm>
            <a:off x="2116898" y="1580393"/>
            <a:ext cx="7865302" cy="4508927"/>
          </a:xfrm>
          <a:prstGeom prst="rect">
            <a:avLst/>
          </a:prstGeom>
        </p:spPr>
        <p:txBody>
          <a:bodyPr wrap="square">
            <a:spAutoFit/>
          </a:bodyPr>
          <a:lstStyle/>
          <a:p>
            <a:r>
              <a:rPr lang="fr-FR" sz="8800" b="1" dirty="0" smtClean="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rPr>
              <a:t>Nantua sous la neige </a:t>
            </a:r>
          </a:p>
          <a:p>
            <a:r>
              <a:rPr lang="fr-FR" sz="8800" b="1" dirty="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rPr>
              <a:t> </a:t>
            </a:r>
            <a:r>
              <a:rPr lang="fr-FR" sz="8800" b="1" dirty="0" smtClean="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rPr>
              <a:t>         N°1</a:t>
            </a:r>
            <a:r>
              <a:rPr lang="fr-FR" sz="19900" b="1" dirty="0" smtClean="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rPr>
              <a:t> </a:t>
            </a:r>
            <a:endParaRPr lang="fr-FR" sz="19900" b="1" dirty="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endParaRPr>
          </a:p>
        </p:txBody>
      </p:sp>
    </p:spTree>
    <p:extLst>
      <p:ext uri="{BB962C8B-B14F-4D97-AF65-F5344CB8AC3E}">
        <p14:creationId xmlns:p14="http://schemas.microsoft.com/office/powerpoint/2010/main" val="2574749728"/>
      </p:ext>
    </p:extLst>
  </p:cSld>
  <p:clrMapOvr>
    <a:masterClrMapping/>
  </p:clrMapOvr>
  <mc:AlternateContent xmlns:mc="http://schemas.openxmlformats.org/markup-compatibility/2006" xmlns:p14="http://schemas.microsoft.com/office/powerpoint/2010/main">
    <mc:Choice Requires="p14">
      <p:transition spd="slow" p14:dur="7250" advTm="13000">
        <p:wedge/>
        <p:sndAc>
          <p:stSnd loop="1">
            <p:snd r:embed="rId3" name="C_estl_hiver_001.wav"/>
          </p:stSnd>
        </p:sndAc>
      </p:transition>
    </mc:Choice>
    <mc:Fallback xmlns="">
      <p:transition spd="slow" advTm="13000">
        <p:wedge/>
        <p:sndAc>
          <p:stSnd loop="1">
            <p:snd r:embed="rId5" name="C_estl_hiver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9">
                                            <p:txEl>
                                              <p:pRg st="0" end="0"/>
                                            </p:txEl>
                                          </p:spTgt>
                                        </p:tgtEl>
                                        <p:attrNameLst>
                                          <p:attrName>style.visibility</p:attrName>
                                        </p:attrNameLst>
                                      </p:cBhvr>
                                      <p:to>
                                        <p:strVal val="visible"/>
                                      </p:to>
                                    </p:set>
                                    <p:set>
                                      <p:cBhvr>
                                        <p:cTn id="26" dur="455" fill="hold">
                                          <p:stCondLst>
                                            <p:cond delay="0"/>
                                          </p:stCondLst>
                                        </p:cTn>
                                        <p:tgtEl>
                                          <p:spTgt spid="9">
                                            <p:txEl>
                                              <p:pRg st="0" end="0"/>
                                            </p:txEl>
                                          </p:spTgt>
                                        </p:tgtEl>
                                        <p:attrNameLst>
                                          <p:attrName>style.rotation</p:attrName>
                                        </p:attrNameLst>
                                      </p:cBhvr>
                                      <p:to>
                                        <p:strVal val="-45.0"/>
                                      </p:to>
                                    </p:set>
                                    <p:anim calcmode="lin" valueType="num">
                                      <p:cBhvr>
                                        <p:cTn id="27"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9">
                                            <p:txEl>
                                              <p:pRg st="1" end="1"/>
                                            </p:txEl>
                                          </p:spTgt>
                                        </p:tgtEl>
                                        <p:attrNameLst>
                                          <p:attrName>style.visibility</p:attrName>
                                        </p:attrNameLst>
                                      </p:cBhvr>
                                      <p:to>
                                        <p:strVal val="visible"/>
                                      </p:to>
                                    </p:set>
                                    <p:set>
                                      <p:cBhvr>
                                        <p:cTn id="35" dur="455" fill="hold">
                                          <p:stCondLst>
                                            <p:cond delay="0"/>
                                          </p:stCondLst>
                                        </p:cTn>
                                        <p:tgtEl>
                                          <p:spTgt spid="9">
                                            <p:txEl>
                                              <p:pRg st="1" end="1"/>
                                            </p:txEl>
                                          </p:spTgt>
                                        </p:tgtEl>
                                        <p:attrNameLst>
                                          <p:attrName>style.rotation</p:attrName>
                                        </p:attrNameLst>
                                      </p:cBhvr>
                                      <p:to>
                                        <p:strVal val="-45.0"/>
                                      </p:to>
                                    </p:set>
                                    <p:anim calcmode="lin" valueType="num">
                                      <p:cBhvr>
                                        <p:cTn id="36"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400" dirty="0">
                <a:ln>
                  <a:solidFill>
                    <a:schemeClr val="accent2">
                      <a:lumMod val="50000"/>
                    </a:schemeClr>
                  </a:solidFill>
                </a:ln>
                <a:effectLst>
                  <a:glow rad="228600">
                    <a:schemeClr val="accent5">
                      <a:satMod val="175000"/>
                      <a:alpha val="40000"/>
                    </a:schemeClr>
                  </a:glow>
                </a:effectLst>
                <a:latin typeface="Brush Script MT" panose="03060802040406070304" pitchFamily="66" charset="0"/>
              </a:rPr>
              <a:t>Découverte de la ville de Nantua, de son lac et de ses environs. ... Le Parc Naturel Régional du Haut-Jura sous la neige ... Eté comme hiver, l'endroit est une référence pour les amoureux de grand air, que l'on soit marcheur, nageur, patineur… ... Avec ses couleurs vives et ses ombres différentes des montagnes sur le lac, .</a:t>
            </a: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2</a:t>
            </a:fld>
            <a:endParaRPr lang="fr-FR" sz="2000" b="1" dirty="0">
              <a:solidFill>
                <a:srgbClr val="FF0000"/>
              </a:solidFill>
              <a:latin typeface="Brush Script MT" panose="03060802040406070304" pitchFamily="66" charset="0"/>
            </a:endParaRPr>
          </a:p>
        </p:txBody>
      </p:sp>
    </p:spTree>
    <p:extLst>
      <p:ext uri="{BB962C8B-B14F-4D97-AF65-F5344CB8AC3E}">
        <p14:creationId xmlns:p14="http://schemas.microsoft.com/office/powerpoint/2010/main" val="837693055"/>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28713" y="638355"/>
            <a:ext cx="9930351"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4000" b="1" dirty="0">
              <a:ln>
                <a:solidFill>
                  <a:srgbClr val="0070C0"/>
                </a:solidFill>
              </a:ln>
              <a:effectLst>
                <a:glow rad="228600">
                  <a:schemeClr val="accent5">
                    <a:satMod val="175000"/>
                    <a:alpha val="40000"/>
                  </a:schemeClr>
                </a:glow>
              </a:effectLst>
              <a:latin typeface="Brush Script MT" panose="03060802040406070304" pitchFamily="66" charset="0"/>
            </a:endParaRP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3</a:t>
            </a:fld>
            <a:endParaRPr lang="fr-FR" sz="2000" b="1" dirty="0">
              <a:solidFill>
                <a:srgbClr val="FF0000"/>
              </a:solidFill>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6604" r="-108" b="5757"/>
          <a:stretch/>
        </p:blipFill>
        <p:spPr>
          <a:xfrm>
            <a:off x="1240211" y="842963"/>
            <a:ext cx="9632577" cy="5172075"/>
          </a:xfrm>
          <a:prstGeom prst="rect">
            <a:avLst/>
          </a:prstGeom>
          <a:solidFill>
            <a:srgbClr val="FFFFFF">
              <a:shade val="85000"/>
            </a:srgbClr>
          </a:solidFill>
          <a:ln w="88900" cap="sq">
            <a:solidFill>
              <a:schemeClr val="accent4">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50250387"/>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nodePh="1">
                                  <p:stCondLst>
                                    <p:cond delay="0"/>
                                  </p:stCondLst>
                                  <p:endCondLst>
                                    <p:cond evt="begin" delay="0">
                                      <p:tn val="19"/>
                                    </p:cond>
                                  </p:endCondLst>
                                  <p:iterate type="lt">
                                    <p:tmPct val="10000"/>
                                  </p:iterate>
                                  <p:childTnLst>
                                    <p:set>
                                      <p:cBhvr>
                                        <p:cTn id="20" dur="1" fill="hold">
                                          <p:stCondLst>
                                            <p:cond delay="0"/>
                                          </p:stCondLst>
                                        </p:cTn>
                                        <p:tgtEl>
                                          <p:spTgt spid="4">
                                            <p:txEl>
                                              <p:pRg st="0" end="0"/>
                                            </p:txEl>
                                          </p:spTgt>
                                        </p:tgtEl>
                                        <p:attrNameLst>
                                          <p:attrName>style.visibility</p:attrName>
                                        </p:attrNameLst>
                                      </p:cBhvr>
                                      <p:to>
                                        <p:strVal val="visible"/>
                                      </p:to>
                                    </p:set>
                                    <p:anim calcmode="lin" valueType="num">
                                      <p:cBhvr>
                                        <p:cTn id="21"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4</a:t>
            </a:fld>
            <a:endParaRPr lang="fr-FR" sz="2000" b="1" dirty="0">
              <a:solidFill>
                <a:srgbClr val="FF0000"/>
              </a:solidFill>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50" b="27234"/>
          <a:stretch/>
        </p:blipFill>
        <p:spPr>
          <a:xfrm>
            <a:off x="1344679" y="828674"/>
            <a:ext cx="9542396" cy="5186364"/>
          </a:xfrm>
          <a:prstGeom prst="rect">
            <a:avLst/>
          </a:prstGeom>
          <a:solidFill>
            <a:srgbClr val="FFFFFF">
              <a:shade val="85000"/>
            </a:srgbClr>
          </a:solidFill>
          <a:ln w="88900" cap="sq">
            <a:solidFill>
              <a:schemeClr val="accent4">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38156364"/>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5</a:t>
            </a:fld>
            <a:endParaRPr lang="fr-FR" sz="2000" b="1" dirty="0">
              <a:solidFill>
                <a:srgbClr val="FF0000"/>
              </a:solidFill>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1459" r="104" b="12291"/>
          <a:stretch/>
        </p:blipFill>
        <p:spPr>
          <a:xfrm>
            <a:off x="1328739" y="785813"/>
            <a:ext cx="9572624" cy="5229226"/>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65884189"/>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6</a:t>
            </a:fld>
            <a:endParaRPr lang="fr-FR" sz="2000" b="1" dirty="0">
              <a:solidFill>
                <a:srgbClr val="FF0000"/>
              </a:solidFill>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6692" r="-414"/>
          <a:stretch/>
        </p:blipFill>
        <p:spPr>
          <a:xfrm>
            <a:off x="1328738" y="814388"/>
            <a:ext cx="9586913" cy="5211590"/>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743955271"/>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7</a:t>
            </a:fld>
            <a:endParaRPr lang="fr-FR" sz="2000" b="1" dirty="0">
              <a:solidFill>
                <a:srgbClr val="FF0000"/>
              </a:solidFill>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23975" y="830022"/>
            <a:ext cx="9544050" cy="5172075"/>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39263855"/>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8</a:t>
            </a:fld>
            <a:endParaRPr lang="fr-FR" sz="2000" b="1" dirty="0">
              <a:solidFill>
                <a:srgbClr val="FF0000"/>
              </a:solidFill>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14450" y="811709"/>
            <a:ext cx="9558338" cy="5189042"/>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561658431"/>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9</a:t>
            </a:fld>
            <a:endParaRPr lang="fr-FR" sz="2000" b="1" dirty="0">
              <a:solidFill>
                <a:srgbClr val="FF0000"/>
              </a:solidFill>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507" t="2968" r="1332" b="11317"/>
          <a:stretch/>
        </p:blipFill>
        <p:spPr>
          <a:xfrm>
            <a:off x="1283748" y="813526"/>
            <a:ext cx="9595424" cy="5187224"/>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51044314"/>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10</a:t>
            </a:fld>
            <a:endParaRPr lang="fr-FR" sz="2000" b="1" dirty="0">
              <a:solidFill>
                <a:srgbClr val="FF0000"/>
              </a:solidFill>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1667" r="-699" b="15930"/>
          <a:stretch/>
        </p:blipFill>
        <p:spPr>
          <a:xfrm>
            <a:off x="1314450" y="800100"/>
            <a:ext cx="9644063" cy="5200650"/>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931632522"/>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11</a:t>
            </a:fld>
            <a:endParaRPr lang="fr-FR" sz="2000" b="1" dirty="0">
              <a:solidFill>
                <a:srgbClr val="FF0000"/>
              </a:solidFill>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37873" y="771523"/>
            <a:ext cx="9520627" cy="5200651"/>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533459100"/>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12</a:t>
            </a:fld>
            <a:endParaRPr lang="fr-FR" sz="2000" b="1" dirty="0">
              <a:solidFill>
                <a:srgbClr val="FF0000"/>
              </a:solidFill>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52"/>
          <a:stretch/>
        </p:blipFill>
        <p:spPr>
          <a:xfrm>
            <a:off x="1328738" y="845744"/>
            <a:ext cx="9544050" cy="5212155"/>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219796452"/>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13</a:t>
            </a:fld>
            <a:endParaRPr lang="fr-FR" sz="2000" b="1" dirty="0">
              <a:solidFill>
                <a:srgbClr val="FF0000"/>
              </a:solidFill>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2576" t="11205" r="2433" b="11962"/>
          <a:stretch/>
        </p:blipFill>
        <p:spPr>
          <a:xfrm>
            <a:off x="1328738" y="834743"/>
            <a:ext cx="9558337" cy="5219970"/>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45683987"/>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14</a:t>
            </a:fld>
            <a:endParaRPr lang="fr-FR" sz="2000" b="1" dirty="0">
              <a:solidFill>
                <a:srgbClr val="FF0000"/>
              </a:solidFill>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b="12641"/>
          <a:stretch/>
        </p:blipFill>
        <p:spPr>
          <a:xfrm>
            <a:off x="1314450" y="813005"/>
            <a:ext cx="9551566" cy="5200259"/>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84489281"/>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21825" y="728238"/>
            <a:ext cx="9748349" cy="5401524"/>
          </a:xfrm>
          <a:prstGeom prst="rect">
            <a:avLst/>
          </a:prstGeom>
        </p:spPr>
      </p:pic>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15</a:t>
            </a:fld>
            <a:endParaRPr lang="fr-FR" sz="2000" b="1" dirty="0">
              <a:solidFill>
                <a:srgbClr val="FF0000"/>
              </a:solidFill>
              <a:latin typeface="Brush Script MT" panose="03060802040406070304" pitchFamily="66" charset="0"/>
            </a:endParaRPr>
          </a:p>
        </p:txBody>
      </p:sp>
      <p:sp>
        <p:nvSpPr>
          <p:cNvPr id="9" name="Rectangle 8"/>
          <p:cNvSpPr/>
          <p:nvPr/>
        </p:nvSpPr>
        <p:spPr>
          <a:xfrm>
            <a:off x="2209800" y="1318331"/>
            <a:ext cx="7870461" cy="4508927"/>
          </a:xfrm>
          <a:prstGeom prst="rect">
            <a:avLst/>
          </a:prstGeom>
        </p:spPr>
        <p:txBody>
          <a:bodyPr wrap="square">
            <a:spAutoFit/>
          </a:bodyPr>
          <a:lstStyle/>
          <a:p>
            <a:r>
              <a:rPr lang="fr-FR" sz="8800" b="1" dirty="0" smtClean="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rPr>
              <a:t>       C’était</a:t>
            </a:r>
          </a:p>
          <a:p>
            <a:r>
              <a:rPr lang="fr-FR" sz="8800" b="1" dirty="0" smtClean="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rPr>
              <a:t>Nantua sous la neige   </a:t>
            </a:r>
            <a:r>
              <a:rPr lang="fr-FR" sz="19900" b="1" dirty="0" smtClean="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rPr>
              <a:t> </a:t>
            </a:r>
            <a:endParaRPr lang="fr-FR" sz="19900" b="1" dirty="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endParaRPr>
          </a:p>
        </p:txBody>
      </p:sp>
    </p:spTree>
    <p:extLst>
      <p:ext uri="{BB962C8B-B14F-4D97-AF65-F5344CB8AC3E}">
        <p14:creationId xmlns:p14="http://schemas.microsoft.com/office/powerpoint/2010/main" val="1842733832"/>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1163</TotalTime>
  <Words>168</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2021-02-07T08:38:46Z</dcterms:created>
  <dcterms:modified xsi:type="dcterms:W3CDTF">2021-02-09T15:46:49Z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