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73" r:id="rId14"/>
    <p:sldId id="274" r:id="rId15"/>
    <p:sldId id="275" r:id="rId16"/>
    <p:sldId id="276" r:id="rId17"/>
    <p:sldId id="277" r:id="rId18"/>
    <p:sldId id="269" r:id="rId19"/>
    <p:sldId id="268" r:id="rId20"/>
    <p:sldId id="272"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kWu2gkj0snVSpwzdkQcrg==" hashData="c6lc2MPqoJ+sRwUOoerhd/eUKwKNKDN4gcjv6RKBGvXuzKOF12PjnB7ktCGbuB+AkFEByjBKbnJiB2TgtnhJU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8421" autoAdjust="0"/>
  </p:normalViewPr>
  <p:slideViewPr>
    <p:cSldViewPr snapToGrid="0" showGuides="1">
      <p:cViewPr varScale="1">
        <p:scale>
          <a:sx n="58" d="100"/>
          <a:sy n="58" d="100"/>
        </p:scale>
        <p:origin x="90"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22/05/2021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22/05/2021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22/05/2021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22/05/2021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22/05/2021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jp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jp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jp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jp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jp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jp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jp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jp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jpe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263242" y="4549419"/>
            <a:ext cx="1643399"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N°9</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8">
                                            <p:txEl>
                                              <p:pRg st="0" end="0"/>
                                            </p:txEl>
                                          </p:spTgt>
                                        </p:tgtEl>
                                        <p:attrNameLst>
                                          <p:attrName>style.visibility</p:attrName>
                                        </p:attrNameLst>
                                      </p:cBhvr>
                                      <p:to>
                                        <p:strVal val="visible"/>
                                      </p:to>
                                    </p:set>
                                    <p:animEffect transition="in" filter="fade">
                                      <p:cBhvr>
                                        <p:cTn id="57" dur="2000"/>
                                        <p:tgtEl>
                                          <p:spTgt spid="18">
                                            <p:txEl>
                                              <p:pRg st="0" end="0"/>
                                            </p:txEl>
                                          </p:spTgt>
                                        </p:tgtEl>
                                      </p:cBhvr>
                                    </p:animEffect>
                                    <p:anim calcmode="lin" valueType="num">
                                      <p:cBhvr>
                                        <p:cTn id="58"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59"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38" presetClass="entr" presetSubtype="0" accel="50000" fill="hold" nodeType="clickEffect">
                                  <p:stCondLst>
                                    <p:cond delay="0"/>
                                  </p:stCondLst>
                                  <p:iterate type="lt">
                                    <p:tmPct val="50000"/>
                                  </p:iterate>
                                  <p:childTnLst>
                                    <p:set>
                                      <p:cBhvr>
                                        <p:cTn id="63" dur="1" fill="hold">
                                          <p:stCondLst>
                                            <p:cond delay="0"/>
                                          </p:stCondLst>
                                        </p:cTn>
                                        <p:tgtEl>
                                          <p:spTgt spid="17">
                                            <p:txEl>
                                              <p:pRg st="0" end="0"/>
                                            </p:txEl>
                                          </p:spTgt>
                                        </p:tgtEl>
                                        <p:attrNameLst>
                                          <p:attrName>style.visibility</p:attrName>
                                        </p:attrNameLst>
                                      </p:cBhvr>
                                      <p:to>
                                        <p:strVal val="visible"/>
                                      </p:to>
                                    </p:set>
                                    <p:set>
                                      <p:cBhvr>
                                        <p:cTn id="64" dur="455" fill="hold">
                                          <p:stCondLst>
                                            <p:cond delay="0"/>
                                          </p:stCondLst>
                                        </p:cTn>
                                        <p:tgtEl>
                                          <p:spTgt spid="17">
                                            <p:txEl>
                                              <p:pRg st="0" end="0"/>
                                            </p:txEl>
                                          </p:spTgt>
                                        </p:tgtEl>
                                        <p:attrNameLst>
                                          <p:attrName>style.rotation</p:attrName>
                                        </p:attrNameLst>
                                      </p:cBhvr>
                                      <p:to>
                                        <p:strVal val="-45.0"/>
                                      </p:to>
                                    </p:set>
                                    <p:anim calcmode="lin" valueType="num">
                                      <p:cBhvr>
                                        <p:cTn id="65"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6"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67"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8"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6">
                                            <p:txEl>
                                              <p:pRg st="0" end="0"/>
                                            </p:txEl>
                                          </p:spTgt>
                                        </p:tgtEl>
                                        <p:attrNameLst>
                                          <p:attrName>style.visibility</p:attrName>
                                        </p:attrNameLst>
                                      </p:cBhvr>
                                      <p:to>
                                        <p:strVal val="visible"/>
                                      </p:to>
                                    </p:set>
                                    <p:set>
                                      <p:cBhvr>
                                        <p:cTn id="50" dur="455" fill="hold">
                                          <p:stCondLst>
                                            <p:cond delay="0"/>
                                          </p:stCondLst>
                                        </p:cTn>
                                        <p:tgtEl>
                                          <p:spTgt spid="16">
                                            <p:txEl>
                                              <p:pRg st="0" end="0"/>
                                            </p:txEl>
                                          </p:spTgt>
                                        </p:tgtEl>
                                        <p:attrNameLst>
                                          <p:attrName>style.rotation</p:attrName>
                                        </p:attrNameLst>
                                      </p:cBhvr>
                                      <p:to>
                                        <p:strVal val="-45.0"/>
                                      </p:to>
                                    </p:set>
                                    <p:anim calcmode="lin" valueType="num">
                                      <p:cBhvr>
                                        <p:cTn id="51"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p:cTn id="43"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45"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5">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41" presetClass="entr" presetSubtype="0" fill="hold" nodeType="clickEffect">
                                  <p:stCondLst>
                                    <p:cond delay="0"/>
                                  </p:stCondLst>
                                  <p:iterate type="lt">
                                    <p:tmPct val="10000"/>
                                  </p:iterate>
                                  <p:childTnLst>
                                    <p:set>
                                      <p:cBhvr>
                                        <p:cTn id="51" dur="1" fill="hold">
                                          <p:stCondLst>
                                            <p:cond delay="0"/>
                                          </p:stCondLst>
                                        </p:cTn>
                                        <p:tgtEl>
                                          <p:spTgt spid="15">
                                            <p:txEl>
                                              <p:pRg st="2" end="2"/>
                                            </p:txEl>
                                          </p:spTgt>
                                        </p:tgtEl>
                                        <p:attrNameLst>
                                          <p:attrName>style.visibility</p:attrName>
                                        </p:attrNameLst>
                                      </p:cBhvr>
                                      <p:to>
                                        <p:strVal val="visible"/>
                                      </p:to>
                                    </p:set>
                                    <p:anim calcmode="lin" valueType="num">
                                      <p:cBhvr>
                                        <p:cTn id="52"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54"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2000"/>
                                        <p:tgtEl>
                                          <p:spTgt spid="17"/>
                                        </p:tgtEl>
                                      </p:cBhvr>
                                    </p:animEffect>
                                    <p:anim calcmode="lin" valueType="num">
                                      <p:cBhvr>
                                        <p:cTn id="51" dur="2000" fill="hold"/>
                                        <p:tgtEl>
                                          <p:spTgt spid="17"/>
                                        </p:tgtEl>
                                        <p:attrNameLst>
                                          <p:attrName>ppt_w</p:attrName>
                                        </p:attrNameLst>
                                      </p:cBhvr>
                                      <p:tavLst>
                                        <p:tav tm="0" fmla="#ppt_w*sin(2.5*pi*$)">
                                          <p:val>
                                            <p:fltVal val="0"/>
                                          </p:val>
                                        </p:tav>
                                        <p:tav tm="100000">
                                          <p:val>
                                            <p:fltVal val="1"/>
                                          </p:val>
                                        </p:tav>
                                      </p:tavLst>
                                    </p:anim>
                                    <p:anim calcmode="lin" valueType="num">
                                      <p:cBhvr>
                                        <p:cTn id="52"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08217" y="1354975"/>
            <a:ext cx="5453149" cy="408986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98723" y="1407342"/>
            <a:ext cx="6345273" cy="400703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58342" y="1379913"/>
            <a:ext cx="5469774" cy="410233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58342" y="1379913"/>
            <a:ext cx="5469774" cy="410233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65167" y="1362732"/>
            <a:ext cx="5461665" cy="409624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08217" y="1354975"/>
            <a:ext cx="5453149" cy="408986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24843" y="1404851"/>
            <a:ext cx="5370021" cy="402751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08218" y="1379913"/>
            <a:ext cx="5419898" cy="406492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33199" y="1354975"/>
            <a:ext cx="5528167" cy="414612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74967" y="1404851"/>
            <a:ext cx="5419898" cy="406492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24843" y="1425633"/>
            <a:ext cx="5336771" cy="400257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33199" y="1429789"/>
            <a:ext cx="5428415" cy="407131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TotalTime>
  <Words>247</Words>
  <Application>Microsoft Office PowerPoint</Application>
  <PresentationFormat>Grand écran</PresentationFormat>
  <Paragraphs>87</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2021-05-19T18:15:16Z</dcterms:created>
  <dcterms:modified xsi:type="dcterms:W3CDTF">2021-05-22T18:09:01Z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