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Zh+C4eBkCpayK/P4QZSSA==" hashData="sG7Gt7+Fns53eUaMm7DU2pIjxakkCgulHWCFnFk23RZRrT/rsyxsxihO5xJ4OnYr8M/V11fYd5QvuUcyzJIS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N°8</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02"/>
          <a:stretch/>
        </p:blipFill>
        <p:spPr>
          <a:xfrm>
            <a:off x="2865986" y="1380302"/>
            <a:ext cx="6593097" cy="406111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45716" y="1440061"/>
            <a:ext cx="6873902" cy="385518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24085" y="1396237"/>
            <a:ext cx="6598920" cy="406552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02105" y="1565299"/>
            <a:ext cx="6707736" cy="374401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86162" y="1383366"/>
            <a:ext cx="6748125" cy="411773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44240" y="1440180"/>
            <a:ext cx="5303520" cy="397764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04879" y="1420774"/>
            <a:ext cx="6211268" cy="401645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70444" y="1437578"/>
            <a:ext cx="6417425" cy="39994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118689" y="1459188"/>
            <a:ext cx="6033550" cy="390333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33199" y="1392382"/>
            <a:ext cx="5478291" cy="410871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417319"/>
            <a:ext cx="5386647" cy="403998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33199" y="1404851"/>
            <a:ext cx="5461665" cy="409624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2021-05-22T17:59:54Z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