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nMhvo2IENz4sZSar6yQ2Q==" hashData="BZNQ3au/uUexGONyYg4c8SLlnRdIyisd9uVRwaK7SL5SAC4XiaL8sYS28Gt4p+KNVL6QZ1/vKFmduuI333A2w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N°7</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8">
                                            <p:txEl>
                                              <p:pRg st="0" end="0"/>
                                            </p:txEl>
                                          </p:spTgt>
                                        </p:tgtEl>
                                        <p:attrNameLst>
                                          <p:attrName>style.visibility</p:attrName>
                                        </p:attrNameLst>
                                      </p:cBhvr>
                                      <p:to>
                                        <p:strVal val="visible"/>
                                      </p:to>
                                    </p:set>
                                    <p:animEffect transition="in" filter="fade">
                                      <p:cBhvr>
                                        <p:cTn id="57" dur="2000"/>
                                        <p:tgtEl>
                                          <p:spTgt spid="18">
                                            <p:txEl>
                                              <p:pRg st="0" end="0"/>
                                            </p:txEl>
                                          </p:spTgt>
                                        </p:tgtEl>
                                      </p:cBhvr>
                                    </p:animEffect>
                                    <p:anim calcmode="lin" valueType="num">
                                      <p:cBhvr>
                                        <p:cTn id="58"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9"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38" presetClass="entr" presetSubtype="0" accel="50000" fill="hold" nodeType="clickEffect">
                                  <p:stCondLst>
                                    <p:cond delay="0"/>
                                  </p:stCondLst>
                                  <p:iterate type="lt">
                                    <p:tmPct val="50000"/>
                                  </p:iterate>
                                  <p:childTnLst>
                                    <p:set>
                                      <p:cBhvr>
                                        <p:cTn id="63" dur="1" fill="hold">
                                          <p:stCondLst>
                                            <p:cond delay="0"/>
                                          </p:stCondLst>
                                        </p:cTn>
                                        <p:tgtEl>
                                          <p:spTgt spid="17">
                                            <p:txEl>
                                              <p:pRg st="0" end="0"/>
                                            </p:txEl>
                                          </p:spTgt>
                                        </p:tgtEl>
                                        <p:attrNameLst>
                                          <p:attrName>style.visibility</p:attrName>
                                        </p:attrNameLst>
                                      </p:cBhvr>
                                      <p:to>
                                        <p:strVal val="visible"/>
                                      </p:to>
                                    </p:set>
                                    <p:set>
                                      <p:cBhvr>
                                        <p:cTn id="64" dur="455" fill="hold">
                                          <p:stCondLst>
                                            <p:cond delay="0"/>
                                          </p:stCondLst>
                                        </p:cTn>
                                        <p:tgtEl>
                                          <p:spTgt spid="17">
                                            <p:txEl>
                                              <p:pRg st="0" end="0"/>
                                            </p:txEl>
                                          </p:spTgt>
                                        </p:tgtEl>
                                        <p:attrNameLst>
                                          <p:attrName>style.rotation</p:attrName>
                                        </p:attrNameLst>
                                      </p:cBhvr>
                                      <p:to>
                                        <p:strVal val="-45.0"/>
                                      </p:to>
                                    </p:set>
                                    <p:anim calcmode="lin" valueType="num">
                                      <p:cBhvr>
                                        <p:cTn id="65"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6"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7"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8"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nodeType="clickEffect">
                                  <p:stCondLst>
                                    <p:cond delay="0"/>
                                  </p:stCondLst>
                                  <p:iterate type="lt">
                                    <p:tmPct val="10000"/>
                                  </p:iterate>
                                  <p:childTnLst>
                                    <p:set>
                                      <p:cBhvr>
                                        <p:cTn id="51" dur="1" fill="hold">
                                          <p:stCondLst>
                                            <p:cond delay="0"/>
                                          </p:stCondLst>
                                        </p:cTn>
                                        <p:tgtEl>
                                          <p:spTgt spid="15">
                                            <p:txEl>
                                              <p:pRg st="2" end="2"/>
                                            </p:txEl>
                                          </p:spTgt>
                                        </p:tgtEl>
                                        <p:attrNameLst>
                                          <p:attrName>style.visibility</p:attrName>
                                        </p:attrNameLst>
                                      </p:cBhvr>
                                      <p:to>
                                        <p:strVal val="visible"/>
                                      </p:to>
                                    </p:set>
                                    <p:anim calcmode="lin" valueType="num">
                                      <p:cBhvr>
                                        <p:cTn id="52"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54"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2000"/>
                                        <p:tgtEl>
                                          <p:spTgt spid="17"/>
                                        </p:tgtEl>
                                      </p:cBhvr>
                                    </p:animEffect>
                                    <p:anim calcmode="lin" valueType="num">
                                      <p:cBhvr>
                                        <p:cTn id="51" dur="2000" fill="hold"/>
                                        <p:tgtEl>
                                          <p:spTgt spid="17"/>
                                        </p:tgtEl>
                                        <p:attrNameLst>
                                          <p:attrName>ppt_w</p:attrName>
                                        </p:attrNameLst>
                                      </p:cBhvr>
                                      <p:tavLst>
                                        <p:tav tm="0" fmla="#ppt_w*sin(2.5*pi*$)">
                                          <p:val>
                                            <p:fltVal val="0"/>
                                          </p:val>
                                        </p:tav>
                                        <p:tav tm="100000">
                                          <p:val>
                                            <p:fltVal val="1"/>
                                          </p:val>
                                        </p:tav>
                                      </p:tavLst>
                                    </p:anim>
                                    <p:anim calcmode="lin" valueType="num">
                                      <p:cBhvr>
                                        <p:cTn id="5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20353" r="271"/>
          <a:stretch/>
        </p:blipFill>
        <p:spPr>
          <a:xfrm>
            <a:off x="2753907" y="1456010"/>
            <a:ext cx="6587837" cy="394598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9810" r="68" b="8005"/>
          <a:stretch/>
        </p:blipFill>
        <p:spPr>
          <a:xfrm>
            <a:off x="2639094" y="1535547"/>
            <a:ext cx="7020773" cy="380351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t="18909" r="114"/>
          <a:stretch/>
        </p:blipFill>
        <p:spPr>
          <a:xfrm>
            <a:off x="4247310" y="1406372"/>
            <a:ext cx="3752470" cy="406186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90105" y="1399579"/>
            <a:ext cx="5411789" cy="405884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91593" y="1417319"/>
            <a:ext cx="5386648" cy="403998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208" b="8606"/>
          <a:stretch/>
        </p:blipFill>
        <p:spPr>
          <a:xfrm>
            <a:off x="4425142" y="1397157"/>
            <a:ext cx="3341716" cy="406368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02676" y="1356030"/>
            <a:ext cx="5386647" cy="403998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80172" y="1388115"/>
            <a:ext cx="5393978" cy="404548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77737" y="1390303"/>
            <a:ext cx="5436525" cy="407739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2754" r="271"/>
          <a:stretch/>
        </p:blipFill>
        <p:spPr>
          <a:xfrm>
            <a:off x="3059133" y="1411069"/>
            <a:ext cx="6233639" cy="40900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2302" r="-38"/>
          <a:stretch/>
        </p:blipFill>
        <p:spPr>
          <a:xfrm>
            <a:off x="3055112" y="1400140"/>
            <a:ext cx="6116380" cy="402143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63636" y="1454727"/>
            <a:ext cx="5264728" cy="394854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2021-05-19T18:15:16Z</dcterms:created>
  <dcterms:modified xsi:type="dcterms:W3CDTF">2021-05-22T17:48:27Z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