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rcNiD08MqAigKIDb0+jBg==" hashData="qpJNrVzY/Jwd6InPwq++MW+6PD4vRhS4AYE7FPrSxvXPRDEX6F0Aob1Rmm9FC4vKHdnADeoBaVGNJI8mtWvs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N°5</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600"/>
          <a:stretch/>
        </p:blipFill>
        <p:spPr>
          <a:xfrm>
            <a:off x="2589314" y="1542003"/>
            <a:ext cx="7075385" cy="379060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42"/>
          <a:stretch/>
        </p:blipFill>
        <p:spPr>
          <a:xfrm>
            <a:off x="2988174" y="1409963"/>
            <a:ext cx="6215651" cy="405468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13824" y="1372678"/>
            <a:ext cx="6593378" cy="412925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25515" y="1412239"/>
            <a:ext cx="6567849" cy="399723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36"/>
          <a:stretch/>
        </p:blipFill>
        <p:spPr>
          <a:xfrm>
            <a:off x="2931086" y="1472468"/>
            <a:ext cx="6417425" cy="39130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35367" y="1327196"/>
            <a:ext cx="6598920" cy="42036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02105" y="1384325"/>
            <a:ext cx="6671077" cy="41167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36"/>
          <a:stretch/>
        </p:blipFill>
        <p:spPr>
          <a:xfrm>
            <a:off x="2952779" y="1488226"/>
            <a:ext cx="6382343" cy="389815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9014" y="1422031"/>
            <a:ext cx="6549061" cy="397765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06792" y="1354676"/>
            <a:ext cx="6833062" cy="41123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20363" y="1400962"/>
            <a:ext cx="6810975" cy="407268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74831" y="1445788"/>
            <a:ext cx="6560291" cy="398303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2021-05-19T18:15:16Z</dcterms:created>
  <dcterms:modified xsi:type="dcterms:W3CDTF">2021-05-22T17:34:22Z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