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71" r:id="rId7"/>
    <p:sldId id="262"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Dt6hxWN1UILXgz4ZAo6dg==" hashData="k9WWboM9dFuPSdJZrCyhphxfL9tCRrY5O7DX0u9XN3BqaVWZTELRuyq+jyMyJsv7lmWd6uFxOcKcXCQKG6Hq+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20/05/2021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20/05/2021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20/05/2021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20/05/2021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20/05/2021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N°5</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136"/>
          <a:stretch/>
        </p:blipFill>
        <p:spPr>
          <a:xfrm>
            <a:off x="2824085" y="1349820"/>
            <a:ext cx="6598920" cy="406396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58094" y="1392381"/>
            <a:ext cx="5353397" cy="401504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23110" y="1349332"/>
            <a:ext cx="5545780" cy="415933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91592" y="1400695"/>
            <a:ext cx="5419899"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91593" y="1367443"/>
            <a:ext cx="5453150" cy="40898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52800" y="1386300"/>
            <a:ext cx="5486400" cy="41148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86050" y="1357205"/>
            <a:ext cx="5419899"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61112" y="1377834"/>
            <a:ext cx="5469775" cy="4102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61112" y="1377834"/>
            <a:ext cx="5469775" cy="4102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41716" y="1379913"/>
            <a:ext cx="5486400" cy="41148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smtClean="0">
                <a:solidFill>
                  <a:srgbClr val="FF0000"/>
                </a:solidFill>
                <a:latin typeface="Broadway" panose="04040905080B02020502" pitchFamily="82" charset="0"/>
              </a:rPr>
              <a:t>20/05/2021</a:t>
            </a:fld>
            <a:endParaRPr lang="fr-FR" sz="2000"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08465" y="1306283"/>
            <a:ext cx="5617824" cy="421336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23110" y="1349332"/>
            <a:ext cx="5545780" cy="415933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2021-05-19T18:15:16Z</dcterms:created>
  <dcterms:modified xsi:type="dcterms:W3CDTF">2021-05-20T13:06:43Z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