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9OxgrmxDUEbB+frt4DFQ==" hashData="bwRJYLngKLXRqnz995UQaRlL6Z2KpluRoDaWzzkLrl6h4hMt7txb+Xhcms9CmIYE/CI06pM4Pz/j+va9GMQA7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70" d="100"/>
          <a:sy n="70" d="100"/>
        </p:scale>
        <p:origin x="6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N°3</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l="-1" r="-159"/>
          <a:stretch/>
        </p:blipFill>
        <p:spPr>
          <a:xfrm>
            <a:off x="2612653" y="1335664"/>
            <a:ext cx="6966694" cy="411772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65711" y="1306282"/>
            <a:ext cx="5578486" cy="41838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92153" y="1428605"/>
            <a:ext cx="6187795" cy="400078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24628" y="1366636"/>
            <a:ext cx="5342744" cy="40070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01670" y="1298653"/>
            <a:ext cx="5588660" cy="419149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r="-343"/>
          <a:stretch/>
        </p:blipFill>
        <p:spPr>
          <a:xfrm>
            <a:off x="2802105" y="1356547"/>
            <a:ext cx="6557969" cy="414490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l="-2"/>
          <a:stretch/>
        </p:blipFill>
        <p:spPr>
          <a:xfrm>
            <a:off x="2763772" y="1349416"/>
            <a:ext cx="6664456" cy="41591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59"/>
          <a:stretch/>
        </p:blipFill>
        <p:spPr>
          <a:xfrm>
            <a:off x="2670667" y="1384648"/>
            <a:ext cx="6960742" cy="408870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7777" y="1390337"/>
            <a:ext cx="5426440" cy="406983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51727" y="1370795"/>
            <a:ext cx="5488545" cy="411640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21747" y="1339721"/>
            <a:ext cx="5548505" cy="416137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180655" y="1392410"/>
            <a:ext cx="5885780" cy="403689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2021-05-19T18:15:16Z</dcterms:created>
  <dcterms:modified xsi:type="dcterms:W3CDTF">2021-05-20T12:05:24Z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