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1+xMh0Dt7UEsxwuwcOF5g==" hashData="Vco5PZncivOO0KjBLy7MB07DbRgvLuwzkeEM53DphBN6QF9JtVs0ywXHetxvZrixP82SP/8dkcT1jmFgbfT/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58" d="100"/>
          <a:sy n="58" d="100"/>
        </p:scale>
        <p:origin x="84"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24/07/2021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24/07/2021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24/07/2021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24/07/2021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24/07/2021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4985923" y="4549419"/>
            <a:ext cx="2198038"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N°20</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41963" y="1234921"/>
            <a:ext cx="5779473" cy="4334606"/>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89729" y="1217385"/>
            <a:ext cx="6644557" cy="440202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98723" y="1271695"/>
            <a:ext cx="6436399" cy="4286742"/>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25338" y="1234922"/>
            <a:ext cx="5796099" cy="4347075"/>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923674" y="1229621"/>
            <a:ext cx="6369098" cy="438193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65170"/>
            <a:ext cx="6539640" cy="435976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srcRect l="1" r="48" b="8147"/>
          <a:stretch/>
        </p:blipFill>
        <p:spPr>
          <a:xfrm>
            <a:off x="3030355" y="1259009"/>
            <a:ext cx="6262418" cy="4316261"/>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39094" y="1242280"/>
            <a:ext cx="6955657" cy="4347286"/>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7" name="Image 16"/>
          <p:cNvPicPr>
            <a:picLocks noChangeAspect="1"/>
          </p:cNvPicPr>
          <p:nvPr/>
        </p:nvPicPr>
        <p:blipFill>
          <a:blip r:embed="rId5"/>
          <a:stretch>
            <a:fillRect/>
          </a:stretch>
        </p:blipFill>
        <p:spPr>
          <a:xfrm>
            <a:off x="2512771" y="1237270"/>
            <a:ext cx="7305765" cy="438345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p:cNvPicPr>
            <a:picLocks noChangeAspect="1"/>
          </p:cNvPicPr>
          <p:nvPr/>
        </p:nvPicPr>
        <p:blipFill rotWithShape="1">
          <a:blip r:embed="rId3" cstate="email">
            <a:extLst>
              <a:ext uri="{28A0092B-C50C-407E-A947-70E740481C1C}">
                <a14:useLocalDpi xmlns:a14="http://schemas.microsoft.com/office/drawing/2010/main"/>
              </a:ext>
            </a:extLst>
          </a:blip>
          <a:srcRect l="-1" t="14207" r="-688" b="12671"/>
          <a:stretch/>
        </p:blipFill>
        <p:spPr>
          <a:xfrm>
            <a:off x="2254025" y="1283993"/>
            <a:ext cx="7837626" cy="426890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srcRect t="11291" r="-353" b="8132"/>
          <a:stretch/>
        </p:blipFill>
        <p:spPr>
          <a:xfrm>
            <a:off x="2528377" y="1264303"/>
            <a:ext cx="7202041" cy="433714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srcRect l="284" t="9712" r="463" b="383"/>
          <a:stretch/>
        </p:blipFill>
        <p:spPr>
          <a:xfrm>
            <a:off x="2973455" y="1288347"/>
            <a:ext cx="6368289" cy="4281306"/>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2021-05-19T18:15:16Z</dcterms:created>
  <dcterms:modified xsi:type="dcterms:W3CDTF">2021-07-24T13:05:54Z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