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6" r:id="rId15"/>
    <p:sldId id="277" r:id="rId16"/>
    <p:sldId id="274" r:id="rId17"/>
    <p:sldId id="275"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DMKNTXHXNS0GdJKX8tpw==" hashData="ZCd88i6xVjDAJhAWk4dHmJzsLkUPzWU0aScAW9lkF111czquamZrRq3exLfiNarWzEaxbXmUZ+TUW7hhxzZjew=="/>
  <p:extLst>
    <p:ext uri="{521415D9-36F7-43E2-AB2F-B90AF26B5E84}">
      <p14:sectionLst xmlns:p14="http://schemas.microsoft.com/office/powerpoint/2010/main">
        <p14:section name="Section par défaut" id="{194D8B38-224D-40F3-88B9-B9F16F53A3D6}">
          <p14:sldIdLst>
            <p14:sldId id="257"/>
            <p14:sldId id="258"/>
            <p14:sldId id="267"/>
            <p14:sldId id="260"/>
            <p14:sldId id="261"/>
            <p14:sldId id="262"/>
            <p14:sldId id="271"/>
            <p14:sldId id="263"/>
            <p14:sldId id="264"/>
            <p14:sldId id="270"/>
            <p14:sldId id="265"/>
            <p14:sldId id="266"/>
            <p14:sldId id="273"/>
            <p14:sldId id="276"/>
            <p14:sldId id="277"/>
          </p14:sldIdLst>
        </p14:section>
        <p14:section name="Section sans titre" id="{ADDD9C95-A5EE-4FE0-A56E-9F46E1AB3AAF}">
          <p14:sldIdLst>
            <p14:sldId id="274"/>
            <p14:sldId id="275"/>
            <p14:sldId id="269"/>
            <p14:sldId id="268"/>
            <p14:sldId id="27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70" d="100"/>
          <a:sy n="70" d="100"/>
        </p:scale>
        <p:origin x="66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20/05/2021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4048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37362571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5471343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3350029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4661275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20/05/2021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20/05/2021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20/05/2021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20/05/2021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20/05/2021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20/05/2021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N°2</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269030" y="1424115"/>
            <a:ext cx="5752407" cy="3973484"/>
          </a:xfrm>
          <a:prstGeom prst="rect">
            <a:avLst/>
          </a:prstGeom>
          <a:effectLst>
            <a:glow rad="2286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278965" y="1393417"/>
            <a:ext cx="5634069" cy="403487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08721" y="1389517"/>
            <a:ext cx="6598920" cy="407896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72608" y="1432428"/>
            <a:ext cx="5275810" cy="395685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27615" y="1427711"/>
            <a:ext cx="5336770" cy="400257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69425" y="1384069"/>
            <a:ext cx="5453149" cy="40898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001332" y="1350089"/>
            <a:ext cx="6291440" cy="412153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52552" y="1446415"/>
            <a:ext cx="5275811" cy="395685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204048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33199" y="1404851"/>
            <a:ext cx="5461666" cy="409625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1967661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88821" y="1398616"/>
            <a:ext cx="5414357" cy="406076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612986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273"/>
          <a:stretch/>
        </p:blipFill>
        <p:spPr>
          <a:xfrm>
            <a:off x="2776433" y="1306283"/>
            <a:ext cx="6616931" cy="40898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181507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81792" y="1401649"/>
            <a:ext cx="5428416" cy="407131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931477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20/05/2021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2021-05-19T18:15:16Z</dcterms:created>
  <dcterms:modified xsi:type="dcterms:W3CDTF">2021-05-20T11:29:44Z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