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rsx3QzT48yYlHQhuXIY7g==" hashData="qtnxXo4rqmmhX3bOhojzzxdKcrYxoIDRlccxMmfF9IAohQIYXMOKX3c78rtDAK/b0NCxt0lhGWs2htCn5aQNH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421" autoAdjust="0"/>
  </p:normalViewPr>
  <p:slideViewPr>
    <p:cSldViewPr snapToGrid="0" showGuides="1">
      <p:cViewPr varScale="1">
        <p:scale>
          <a:sx n="58" d="100"/>
          <a:sy n="58" d="100"/>
        </p:scale>
        <p:origin x="84" y="2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24/07/2021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24/07/2021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24/07/2021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24/07/2021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24/07/2021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24/07/2021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24/07/2021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06377" y="4549419"/>
            <a:ext cx="2157130"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N°19</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45" presetClass="entr" presetSubtype="0" fill="hold" nodeType="clickEffect">
                                  <p:stCondLst>
                                    <p:cond delay="0"/>
                                  </p:stCondLst>
                                  <p:childTnLst>
                                    <p:set>
                                      <p:cBhvr>
                                        <p:cTn id="63" dur="1" fill="hold">
                                          <p:stCondLst>
                                            <p:cond delay="0"/>
                                          </p:stCondLst>
                                        </p:cTn>
                                        <p:tgtEl>
                                          <p:spTgt spid="18">
                                            <p:txEl>
                                              <p:pRg st="0" end="0"/>
                                            </p:txEl>
                                          </p:spTgt>
                                        </p:tgtEl>
                                        <p:attrNameLst>
                                          <p:attrName>style.visibility</p:attrName>
                                        </p:attrNameLst>
                                      </p:cBhvr>
                                      <p:to>
                                        <p:strVal val="visible"/>
                                      </p:to>
                                    </p:set>
                                    <p:animEffect transition="in" filter="fade">
                                      <p:cBhvr>
                                        <p:cTn id="64" dur="2000"/>
                                        <p:tgtEl>
                                          <p:spTgt spid="18">
                                            <p:txEl>
                                              <p:pRg st="0" end="0"/>
                                            </p:txEl>
                                          </p:spTgt>
                                        </p:tgtEl>
                                      </p:cBhvr>
                                    </p:animEffect>
                                    <p:anim calcmode="lin" valueType="num">
                                      <p:cBhvr>
                                        <p:cTn id="65"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38" presetClass="entr" presetSubtype="0" accel="50000" fill="hold" nodeType="clickEffect">
                                  <p:stCondLst>
                                    <p:cond delay="0"/>
                                  </p:stCondLst>
                                  <p:iterate type="lt">
                                    <p:tmPct val="50000"/>
                                  </p:iterate>
                                  <p:childTnLst>
                                    <p:set>
                                      <p:cBhvr>
                                        <p:cTn id="70" dur="1" fill="hold">
                                          <p:stCondLst>
                                            <p:cond delay="0"/>
                                          </p:stCondLst>
                                        </p:cTn>
                                        <p:tgtEl>
                                          <p:spTgt spid="17">
                                            <p:txEl>
                                              <p:pRg st="0" end="0"/>
                                            </p:txEl>
                                          </p:spTgt>
                                        </p:tgtEl>
                                        <p:attrNameLst>
                                          <p:attrName>style.visibility</p:attrName>
                                        </p:attrNameLst>
                                      </p:cBhvr>
                                      <p:to>
                                        <p:strVal val="visible"/>
                                      </p:to>
                                    </p:set>
                                    <p:set>
                                      <p:cBhvr>
                                        <p:cTn id="71" dur="455" fill="hold">
                                          <p:stCondLst>
                                            <p:cond delay="0"/>
                                          </p:stCondLst>
                                        </p:cTn>
                                        <p:tgtEl>
                                          <p:spTgt spid="17">
                                            <p:txEl>
                                              <p:pRg st="0" end="0"/>
                                            </p:txEl>
                                          </p:spTgt>
                                        </p:tgtEl>
                                        <p:attrNameLst>
                                          <p:attrName>style.rotation</p:attrName>
                                        </p:attrNameLst>
                                      </p:cBhvr>
                                      <p:to>
                                        <p:strVal val="-45.0"/>
                                      </p:to>
                                    </p:set>
                                    <p:anim calcmode="lin" valueType="num">
                                      <p:cBhvr>
                                        <p:cTn id="72"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73"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74"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5"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6">
                                            <p:txEl>
                                              <p:pRg st="0" end="0"/>
                                            </p:txEl>
                                          </p:spTgt>
                                        </p:tgtEl>
                                        <p:attrNameLst>
                                          <p:attrName>style.visibility</p:attrName>
                                        </p:attrNameLst>
                                      </p:cBhvr>
                                      <p:to>
                                        <p:strVal val="visible"/>
                                      </p:to>
                                    </p:set>
                                    <p:set>
                                      <p:cBhvr>
                                        <p:cTn id="57" dur="455" fill="hold">
                                          <p:stCondLst>
                                            <p:cond delay="0"/>
                                          </p:stCondLst>
                                        </p:cTn>
                                        <p:tgtEl>
                                          <p:spTgt spid="16">
                                            <p:txEl>
                                              <p:pRg st="0" end="0"/>
                                            </p:txEl>
                                          </p:spTgt>
                                        </p:tgtEl>
                                        <p:attrNameLst>
                                          <p:attrName>style.rotation</p:attrName>
                                        </p:attrNameLst>
                                      </p:cBhvr>
                                      <p:to>
                                        <p:strVal val="-45.0"/>
                                      </p:to>
                                    </p:set>
                                    <p:anim calcmode="lin" valueType="num">
                                      <p:cBhvr>
                                        <p:cTn id="58"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15">
                                            <p:txEl>
                                              <p:pRg st="0" end="0"/>
                                            </p:txEl>
                                          </p:spTgt>
                                        </p:tgtEl>
                                        <p:attrNameLst>
                                          <p:attrName>style.visibility</p:attrName>
                                        </p:attrNameLst>
                                      </p:cBhvr>
                                      <p:to>
                                        <p:strVal val="visible"/>
                                      </p:to>
                                    </p:set>
                                    <p:anim calcmode="lin" valueType="num">
                                      <p:cBhvr>
                                        <p:cTn id="50"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52"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15">
                                            <p:txEl>
                                              <p:pRg st="2" end="2"/>
                                            </p:txEl>
                                          </p:spTgt>
                                        </p:tgtEl>
                                        <p:attrNameLst>
                                          <p:attrName>style.visibility</p:attrName>
                                        </p:attrNameLst>
                                      </p:cBhvr>
                                      <p:to>
                                        <p:strVal val="visible"/>
                                      </p:to>
                                    </p:set>
                                    <p:anim calcmode="lin" valueType="num">
                                      <p:cBhvr>
                                        <p:cTn id="59"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61"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2000"/>
                                        <p:tgtEl>
                                          <p:spTgt spid="17"/>
                                        </p:tgtEl>
                                      </p:cBhvr>
                                    </p:animEffect>
                                    <p:anim calcmode="lin" valueType="num">
                                      <p:cBhvr>
                                        <p:cTn id="58" dur="2000" fill="hold"/>
                                        <p:tgtEl>
                                          <p:spTgt spid="17"/>
                                        </p:tgtEl>
                                        <p:attrNameLst>
                                          <p:attrName>ppt_w</p:attrName>
                                        </p:attrNameLst>
                                      </p:cBhvr>
                                      <p:tavLst>
                                        <p:tav tm="0" fmla="#ppt_w*sin(2.5*pi*$)">
                                          <p:val>
                                            <p:fltVal val="0"/>
                                          </p:val>
                                        </p:tav>
                                        <p:tav tm="100000">
                                          <p:val>
                                            <p:fltVal val="1"/>
                                          </p:val>
                                        </p:tav>
                                      </p:tavLst>
                                    </p:anim>
                                    <p:anim calcmode="lin" valueType="num">
                                      <p:cBhvr>
                                        <p:cTn id="59"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p:cNvPicPr>
            <a:picLocks noChangeAspect="1"/>
          </p:cNvPicPr>
          <p:nvPr/>
        </p:nvPicPr>
        <p:blipFill>
          <a:blip r:embed="rId3"/>
          <a:stretch>
            <a:fillRect/>
          </a:stretch>
        </p:blipFill>
        <p:spPr>
          <a:xfrm>
            <a:off x="2078182" y="1254183"/>
            <a:ext cx="8096595" cy="4317130"/>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58588" y="1234920"/>
            <a:ext cx="5762849" cy="4322137"/>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92087" y="1235351"/>
            <a:ext cx="5829350" cy="4371158"/>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3" y="1216477"/>
            <a:ext cx="6107840" cy="4406242"/>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804408" y="1273511"/>
            <a:ext cx="6530714" cy="4345893"/>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58588" y="1234920"/>
            <a:ext cx="5762849" cy="4322137"/>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p:cNvPicPr>
            <a:picLocks noChangeAspect="1"/>
          </p:cNvPicPr>
          <p:nvPr/>
        </p:nvPicPr>
        <p:blipFill>
          <a:blip r:embed="rId3"/>
          <a:stretch>
            <a:fillRect/>
          </a:stretch>
        </p:blipFill>
        <p:spPr>
          <a:xfrm>
            <a:off x="2055354" y="1274514"/>
            <a:ext cx="8081291" cy="430897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191628"/>
            <a:ext cx="5966325" cy="4474744"/>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141581" y="1462968"/>
            <a:ext cx="5908838" cy="393206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05345" y="1252950"/>
            <a:ext cx="6454730" cy="4303153"/>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58588" y="1234920"/>
            <a:ext cx="5762849" cy="4322137"/>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395" b="6137"/>
          <a:stretch/>
        </p:blipFill>
        <p:spPr>
          <a:xfrm>
            <a:off x="3036472" y="1257952"/>
            <a:ext cx="6192323" cy="4342096"/>
          </a:xfrm>
          <a:prstGeom prst="roundRect">
            <a:avLst>
              <a:gd name="adj" fmla="val 16667"/>
            </a:avLst>
          </a:prstGeom>
          <a:ln>
            <a:noFill/>
          </a:ln>
          <a:effectLst>
            <a:glow rad="228600">
              <a:schemeClr val="accent1">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24/07/2021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1"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anim calcmode="lin" valueType="num">
                                      <p:cBhvr>
                                        <p:cTn id="30" dur="2000" fill="hold"/>
                                        <p:tgtEl>
                                          <p:spTgt spid="3"/>
                                        </p:tgtEl>
                                        <p:attrNameLst>
                                          <p:attrName>ppt_w</p:attrName>
                                        </p:attrNameLst>
                                      </p:cBhvr>
                                      <p:tavLst>
                                        <p:tav tm="0" fmla="#ppt_w*sin(2.5*pi*$)">
                                          <p:val>
                                            <p:fltVal val="0"/>
                                          </p:val>
                                        </p:tav>
                                        <p:tav tm="100000">
                                          <p:val>
                                            <p:fltVal val="1"/>
                                          </p:val>
                                        </p:tav>
                                      </p:tavLst>
                                    </p:anim>
                                    <p:anim calcmode="lin" valueType="num">
                                      <p:cBhvr>
                                        <p:cTn id="31"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000"/>
                                        <p:tgtEl>
                                          <p:spTgt spid="14"/>
                                        </p:tgtEl>
                                      </p:cBhvr>
                                    </p:animEffect>
                                    <p:anim calcmode="lin" valueType="num">
                                      <p:cBhvr>
                                        <p:cTn id="37" dur="2000" fill="hold"/>
                                        <p:tgtEl>
                                          <p:spTgt spid="14"/>
                                        </p:tgtEl>
                                        <p:attrNameLst>
                                          <p:attrName>ppt_w</p:attrName>
                                        </p:attrNameLst>
                                      </p:cBhvr>
                                      <p:tavLst>
                                        <p:tav tm="0" fmla="#ppt_w*sin(2.5*pi*$)">
                                          <p:val>
                                            <p:fltVal val="0"/>
                                          </p:val>
                                        </p:tav>
                                        <p:tav tm="100000">
                                          <p:val>
                                            <p:fltVal val="1"/>
                                          </p:val>
                                        </p:tav>
                                      </p:tavLst>
                                    </p:anim>
                                    <p:anim calcmode="lin" valueType="num">
                                      <p:cBhvr>
                                        <p:cTn id="38"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000"/>
                                        <p:tgtEl>
                                          <p:spTgt spid="15"/>
                                        </p:tgtEl>
                                      </p:cBhvr>
                                    </p:animEffect>
                                    <p:anim calcmode="lin" valueType="num">
                                      <p:cBhvr>
                                        <p:cTn id="51" dur="2000" fill="hold"/>
                                        <p:tgtEl>
                                          <p:spTgt spid="15"/>
                                        </p:tgtEl>
                                        <p:attrNameLst>
                                          <p:attrName>ppt_w</p:attrName>
                                        </p:attrNameLst>
                                      </p:cBhvr>
                                      <p:tavLst>
                                        <p:tav tm="0" fmla="#ppt_w*sin(2.5*pi*$)">
                                          <p:val>
                                            <p:fltVal val="0"/>
                                          </p:val>
                                        </p:tav>
                                        <p:tav tm="100000">
                                          <p:val>
                                            <p:fltVal val="1"/>
                                          </p:val>
                                        </p:tav>
                                      </p:tavLst>
                                    </p:anim>
                                    <p:anim calcmode="lin" valueType="num">
                                      <p:cBhvr>
                                        <p:cTn id="52"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2000"/>
                                        <p:tgtEl>
                                          <p:spTgt spid="16"/>
                                        </p:tgtEl>
                                      </p:cBhvr>
                                    </p:animEffect>
                                    <p:anim calcmode="lin" valueType="num">
                                      <p:cBhvr>
                                        <p:cTn id="58" dur="2000" fill="hold"/>
                                        <p:tgtEl>
                                          <p:spTgt spid="16"/>
                                        </p:tgtEl>
                                        <p:attrNameLst>
                                          <p:attrName>ppt_w</p:attrName>
                                        </p:attrNameLst>
                                      </p:cBhvr>
                                      <p:tavLst>
                                        <p:tav tm="0" fmla="#ppt_w*sin(2.5*pi*$)">
                                          <p:val>
                                            <p:fltVal val="0"/>
                                          </p:val>
                                        </p:tav>
                                        <p:tav tm="100000">
                                          <p:val>
                                            <p:fltVal val="1"/>
                                          </p:val>
                                        </p:tav>
                                      </p:tavLst>
                                    </p:anim>
                                    <p:anim calcmode="lin" valueType="num">
                                      <p:cBhvr>
                                        <p:cTn id="5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3" grpId="1"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2021-07-24T12:55:54Z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