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Rdku4jAO25RvHzv2CIBZA==" hashData="Ua85T7vhtJTV+gOV+qh4wRHY5pk5VAdHMtqBj1mwgCGslf5730YJf33R984hgCjrQBW0cqgbMZFI/bXAMxt6A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65" d="100"/>
          <a:sy n="65" d="100"/>
        </p:scale>
        <p:origin x="39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24/07/2021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24/07/2021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24/07/2021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24/07/2021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24/07/2021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04742" y="4549419"/>
            <a:ext cx="2160400"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N°18</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6" y="1256908"/>
            <a:ext cx="6557968" cy="436403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802105" y="1264087"/>
            <a:ext cx="6539639" cy="436194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a:srcRect r="-452" b="9190"/>
          <a:stretch/>
        </p:blipFill>
        <p:spPr>
          <a:xfrm>
            <a:off x="2926873" y="1280288"/>
            <a:ext cx="6338253" cy="4297423"/>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57560"/>
            <a:ext cx="6557969" cy="4362717"/>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71651"/>
            <a:ext cx="6557969" cy="4334407"/>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22600"/>
            <a:ext cx="6632182" cy="4383458"/>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41964" y="1237030"/>
            <a:ext cx="5779473" cy="433044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639874" y="6090193"/>
            <a:ext cx="3599626" cy="776119"/>
          </a:xfrm>
          <a:prstGeom prst="rect">
            <a:avLst/>
          </a:prstGeom>
        </p:spPr>
      </p:pic>
      <p:pic>
        <p:nvPicPr>
          <p:cNvPr id="17" name="Image 16"/>
          <p:cNvPicPr>
            <a:picLocks noChangeAspect="1"/>
          </p:cNvPicPr>
          <p:nvPr/>
        </p:nvPicPr>
        <p:blipFill rotWithShape="1">
          <a:blip r:embed="rId6" cstate="email">
            <a:extLst>
              <a:ext uri="{28A0092B-C50C-407E-A947-70E740481C1C}">
                <a14:useLocalDpi xmlns:a14="http://schemas.microsoft.com/office/drawing/2010/main"/>
              </a:ext>
            </a:extLst>
          </a:blip>
          <a:srcRect t="-620"/>
          <a:stretch/>
        </p:blipFill>
        <p:spPr>
          <a:xfrm>
            <a:off x="2670668" y="1223096"/>
            <a:ext cx="6671076" cy="4418363"/>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54705"/>
            <a:ext cx="6557969" cy="4368454"/>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pic>
        <p:nvPicPr>
          <p:cNvPr id="15" name="Image 14"/>
          <p:cNvPicPr>
            <a:picLocks noChangeAspect="1"/>
          </p:cNvPicPr>
          <p:nvPr/>
        </p:nvPicPr>
        <p:blipFill>
          <a:blip r:embed="rId3"/>
          <a:stretch>
            <a:fillRect/>
          </a:stretch>
        </p:blipFill>
        <p:spPr>
          <a:xfrm>
            <a:off x="2227811" y="1211202"/>
            <a:ext cx="7813964" cy="4391986"/>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55075"/>
            <a:ext cx="6557969" cy="436771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994897" y="1379718"/>
            <a:ext cx="6168055" cy="41213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2021-07-24T12:46:03Z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