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m8oitQsYGkoHcGHW1lJA==" hashData="8fAV71HzIj/5Lk9D8f1V1s1Hg8wEd+0/stwE6DqUlyv+zx2GKVJUi4lvgMTG20N9u6l8EdUPRioGDdUlzhk17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65" d="100"/>
          <a:sy n="65" d="100"/>
        </p:scale>
        <p:origin x="39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24/07/2021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24/07/2021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24/07/2021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24/07/2021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24/07/2021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14232" y="4549419"/>
            <a:ext cx="2141420"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N°17</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Anexo_sem_nome_000041112-2111(1).wav"/>
          </p:stSnd>
        </p:sndAc>
      </p:transition>
    </mc:Choice>
    <mc:Fallback xmlns="">
      <p:transition spd="slow" advTm="15000">
        <p:wedge/>
        <p:sndAc>
          <p:stSnd loop="1">
            <p:snd r:embed="rId7"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26327" y="1263020"/>
            <a:ext cx="6607960" cy="4287439"/>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639094" y="1236347"/>
            <a:ext cx="6992315" cy="4336617"/>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399333" y="1729046"/>
            <a:ext cx="7466754" cy="341977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95483" y="1255368"/>
            <a:ext cx="6564591" cy="4371531"/>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399332" y="1306283"/>
            <a:ext cx="7466754" cy="4200049"/>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79221"/>
            <a:ext cx="6539639" cy="4331449"/>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25091" y="1269398"/>
            <a:ext cx="5569527" cy="4297819"/>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2105" y="1217927"/>
            <a:ext cx="6632182" cy="4392744"/>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358342" y="1230813"/>
            <a:ext cx="5536276" cy="4348493"/>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556661" y="1377086"/>
            <a:ext cx="5053939" cy="412401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98723" y="1266015"/>
            <a:ext cx="6443022" cy="429367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25338" y="1236066"/>
            <a:ext cx="5796099" cy="434480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2021-05-19T18:15:16Z</dcterms:created>
  <dcterms:modified xsi:type="dcterms:W3CDTF">2021-07-24T12:33:07Z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