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z01DRdSEAyo1WoL6OAbgA==" hashData="LjPx3RH743qBqaXxNw8bIIA3LRcSOvl6zM1t+4XuwhPb7YorAw8OAyJ5DiK9LfiYj7IDEj1ccc71SbysNRkO6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8421" autoAdjust="0"/>
  </p:normalViewPr>
  <p:slideViewPr>
    <p:cSldViewPr snapToGrid="0" showGuides="1">
      <p:cViewPr varScale="1">
        <p:scale>
          <a:sx n="65" d="100"/>
          <a:sy n="65" d="100"/>
        </p:scale>
        <p:origin x="39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24/07/2021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24/07/2021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24/07/2021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24/07/2021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24/07/2021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004934" y="4549419"/>
            <a:ext cx="2160015"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N°16</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45" presetClass="entr" presetSubtype="0" fill="hold" nodeType="clickEffect">
                                  <p:stCondLst>
                                    <p:cond delay="0"/>
                                  </p:stCondLst>
                                  <p:childTnLst>
                                    <p:set>
                                      <p:cBhvr>
                                        <p:cTn id="63" dur="1" fill="hold">
                                          <p:stCondLst>
                                            <p:cond delay="0"/>
                                          </p:stCondLst>
                                        </p:cTn>
                                        <p:tgtEl>
                                          <p:spTgt spid="18">
                                            <p:txEl>
                                              <p:pRg st="0" end="0"/>
                                            </p:txEl>
                                          </p:spTgt>
                                        </p:tgtEl>
                                        <p:attrNameLst>
                                          <p:attrName>style.visibility</p:attrName>
                                        </p:attrNameLst>
                                      </p:cBhvr>
                                      <p:to>
                                        <p:strVal val="visible"/>
                                      </p:to>
                                    </p:set>
                                    <p:animEffect transition="in" filter="fade">
                                      <p:cBhvr>
                                        <p:cTn id="64" dur="2000"/>
                                        <p:tgtEl>
                                          <p:spTgt spid="18">
                                            <p:txEl>
                                              <p:pRg st="0" end="0"/>
                                            </p:txEl>
                                          </p:spTgt>
                                        </p:tgtEl>
                                      </p:cBhvr>
                                    </p:animEffect>
                                    <p:anim calcmode="lin" valueType="num">
                                      <p:cBhvr>
                                        <p:cTn id="65"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66"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38" presetClass="entr" presetSubtype="0" accel="50000" fill="hold" nodeType="clickEffect">
                                  <p:stCondLst>
                                    <p:cond delay="0"/>
                                  </p:stCondLst>
                                  <p:iterate type="lt">
                                    <p:tmPct val="50000"/>
                                  </p:iterate>
                                  <p:childTnLst>
                                    <p:set>
                                      <p:cBhvr>
                                        <p:cTn id="70" dur="1" fill="hold">
                                          <p:stCondLst>
                                            <p:cond delay="0"/>
                                          </p:stCondLst>
                                        </p:cTn>
                                        <p:tgtEl>
                                          <p:spTgt spid="17">
                                            <p:txEl>
                                              <p:pRg st="0" end="0"/>
                                            </p:txEl>
                                          </p:spTgt>
                                        </p:tgtEl>
                                        <p:attrNameLst>
                                          <p:attrName>style.visibility</p:attrName>
                                        </p:attrNameLst>
                                      </p:cBhvr>
                                      <p:to>
                                        <p:strVal val="visible"/>
                                      </p:to>
                                    </p:set>
                                    <p:set>
                                      <p:cBhvr>
                                        <p:cTn id="71" dur="455" fill="hold">
                                          <p:stCondLst>
                                            <p:cond delay="0"/>
                                          </p:stCondLst>
                                        </p:cTn>
                                        <p:tgtEl>
                                          <p:spTgt spid="17">
                                            <p:txEl>
                                              <p:pRg st="0" end="0"/>
                                            </p:txEl>
                                          </p:spTgt>
                                        </p:tgtEl>
                                        <p:attrNameLst>
                                          <p:attrName>style.rotation</p:attrName>
                                        </p:attrNameLst>
                                      </p:cBhvr>
                                      <p:to>
                                        <p:strVal val="-45.0"/>
                                      </p:to>
                                    </p:set>
                                    <p:anim calcmode="lin" valueType="num">
                                      <p:cBhvr>
                                        <p:cTn id="72"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73"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74"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5"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6">
                                            <p:txEl>
                                              <p:pRg st="0" end="0"/>
                                            </p:txEl>
                                          </p:spTgt>
                                        </p:tgtEl>
                                        <p:attrNameLst>
                                          <p:attrName>style.visibility</p:attrName>
                                        </p:attrNameLst>
                                      </p:cBhvr>
                                      <p:to>
                                        <p:strVal val="visible"/>
                                      </p:to>
                                    </p:set>
                                    <p:set>
                                      <p:cBhvr>
                                        <p:cTn id="57" dur="455" fill="hold">
                                          <p:stCondLst>
                                            <p:cond delay="0"/>
                                          </p:stCondLst>
                                        </p:cTn>
                                        <p:tgtEl>
                                          <p:spTgt spid="16">
                                            <p:txEl>
                                              <p:pRg st="0" end="0"/>
                                            </p:txEl>
                                          </p:spTgt>
                                        </p:tgtEl>
                                        <p:attrNameLst>
                                          <p:attrName>style.rotation</p:attrName>
                                        </p:attrNameLst>
                                      </p:cBhvr>
                                      <p:to>
                                        <p:strVal val="-45.0"/>
                                      </p:to>
                                    </p:set>
                                    <p:anim calcmode="lin" valueType="num">
                                      <p:cBhvr>
                                        <p:cTn id="58"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1" presetClass="entr" presetSubtype="0" fill="hold" nodeType="clickEffect">
                                  <p:stCondLst>
                                    <p:cond delay="0"/>
                                  </p:stCondLst>
                                  <p:iterate type="lt">
                                    <p:tmPct val="10000"/>
                                  </p:iterate>
                                  <p:childTnLst>
                                    <p:set>
                                      <p:cBhvr>
                                        <p:cTn id="49" dur="1" fill="hold">
                                          <p:stCondLst>
                                            <p:cond delay="0"/>
                                          </p:stCondLst>
                                        </p:cTn>
                                        <p:tgtEl>
                                          <p:spTgt spid="15">
                                            <p:txEl>
                                              <p:pRg st="0" end="0"/>
                                            </p:txEl>
                                          </p:spTgt>
                                        </p:tgtEl>
                                        <p:attrNameLst>
                                          <p:attrName>style.visibility</p:attrName>
                                        </p:attrNameLst>
                                      </p:cBhvr>
                                      <p:to>
                                        <p:strVal val="visible"/>
                                      </p:to>
                                    </p:set>
                                    <p:anim calcmode="lin" valueType="num">
                                      <p:cBhvr>
                                        <p:cTn id="50"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52"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5">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1" presetClass="entr" presetSubtype="0" fill="hold" nodeType="clickEffect">
                                  <p:stCondLst>
                                    <p:cond delay="0"/>
                                  </p:stCondLst>
                                  <p:iterate type="lt">
                                    <p:tmPct val="10000"/>
                                  </p:iterate>
                                  <p:childTnLst>
                                    <p:set>
                                      <p:cBhvr>
                                        <p:cTn id="58" dur="1" fill="hold">
                                          <p:stCondLst>
                                            <p:cond delay="0"/>
                                          </p:stCondLst>
                                        </p:cTn>
                                        <p:tgtEl>
                                          <p:spTgt spid="15">
                                            <p:txEl>
                                              <p:pRg st="2" end="2"/>
                                            </p:txEl>
                                          </p:spTgt>
                                        </p:tgtEl>
                                        <p:attrNameLst>
                                          <p:attrName>style.visibility</p:attrName>
                                        </p:attrNameLst>
                                      </p:cBhvr>
                                      <p:to>
                                        <p:strVal val="visible"/>
                                      </p:to>
                                    </p:set>
                                    <p:anim calcmode="lin" valueType="num">
                                      <p:cBhvr>
                                        <p:cTn id="59"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61"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2000"/>
                                        <p:tgtEl>
                                          <p:spTgt spid="17"/>
                                        </p:tgtEl>
                                      </p:cBhvr>
                                    </p:animEffect>
                                    <p:anim calcmode="lin" valueType="num">
                                      <p:cBhvr>
                                        <p:cTn id="58" dur="2000" fill="hold"/>
                                        <p:tgtEl>
                                          <p:spTgt spid="17"/>
                                        </p:tgtEl>
                                        <p:attrNameLst>
                                          <p:attrName>ppt_w</p:attrName>
                                        </p:attrNameLst>
                                      </p:cBhvr>
                                      <p:tavLst>
                                        <p:tav tm="0" fmla="#ppt_w*sin(2.5*pi*$)">
                                          <p:val>
                                            <p:fltVal val="0"/>
                                          </p:val>
                                        </p:tav>
                                        <p:tav tm="100000">
                                          <p:val>
                                            <p:fltVal val="1"/>
                                          </p:val>
                                        </p:tav>
                                      </p:tavLst>
                                    </p:anim>
                                    <p:anim calcmode="lin" valueType="num">
                                      <p:cBhvr>
                                        <p:cTn id="59"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982188" y="1256907"/>
            <a:ext cx="6377886" cy="4244193"/>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241964" y="1234922"/>
            <a:ext cx="5779473" cy="4334605"/>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392710" y="1308327"/>
            <a:ext cx="7473376" cy="4203774"/>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258588" y="1234920"/>
            <a:ext cx="5762849" cy="4322137"/>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275215" y="1232262"/>
            <a:ext cx="5746222" cy="4314891"/>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225337" y="1237746"/>
            <a:ext cx="5796099" cy="4341480"/>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4862512" y="2505075"/>
            <a:ext cx="2466975" cy="1847850"/>
          </a:xfrm>
          <a:prstGeom prst="rect">
            <a:avLst/>
          </a:prstGeom>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795483" y="1251887"/>
            <a:ext cx="6564592" cy="4378532"/>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795482" y="1203475"/>
            <a:ext cx="6638805" cy="4425870"/>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02105" y="1275266"/>
            <a:ext cx="6632182" cy="4278828"/>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208712" y="1234921"/>
            <a:ext cx="5812725" cy="4359544"/>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92710" y="1341419"/>
            <a:ext cx="7420224" cy="4175161"/>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2021-05-19T18:15:16Z</dcterms:created>
  <dcterms:modified xsi:type="dcterms:W3CDTF">2021-07-24T07:24:47Z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