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d8TZZx7bnjRJiHoFzJ6w==" hashData="JvKfsa0/IiUCdmzHqrrPJGcPkbKuC+vyatHhOQeYr3q5UoDlK5HMiVX1RVq5Rk/ti+kroHOkT3Ib2DWs7G6e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5351" y="4549419"/>
            <a:ext cx="2159182"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N°15</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48000" y="1400175"/>
            <a:ext cx="6096000" cy="405765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70241"/>
            <a:ext cx="6153546" cy="410441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64045" y="1461585"/>
            <a:ext cx="6930706" cy="389726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923674" y="1417317"/>
            <a:ext cx="6339083" cy="40233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512916"/>
            <a:ext cx="6856181" cy="386465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3367"/>
            <a:ext cx="6107840" cy="40738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39094" y="1522179"/>
            <a:ext cx="6992315" cy="38136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4365"/>
            <a:ext cx="6107840" cy="407189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56139" y="1437548"/>
            <a:ext cx="5679721" cy="398290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1" y="1385294"/>
            <a:ext cx="6107841" cy="407004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t="12211" r="546" b="10291"/>
          <a:stretch/>
        </p:blipFill>
        <p:spPr>
          <a:xfrm>
            <a:off x="4100253" y="1410192"/>
            <a:ext cx="3991494" cy="38878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123703" y="1419577"/>
            <a:ext cx="6039249" cy="401884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2021-05-22T19:01:28Z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