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bP4+XMw3BrKzWobILTmcQ==" hashData="FqjBs+dUyIcHfpYNPCoxyjA7vu5tNq0kiRduckkN+Sw4/c1Be14Qw4IZSHCOFOUhhYICMfyEFsMdAB47QN6vL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13815" y="4549419"/>
            <a:ext cx="2142254"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N°14</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367443"/>
            <a:ext cx="5453149" cy="40898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389476"/>
            <a:ext cx="6107840" cy="406171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24844" y="1367443"/>
            <a:ext cx="5419898"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75300"/>
            <a:ext cx="6153546" cy="412055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408843"/>
            <a:ext cx="6060471" cy="404031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05162" y="1500187"/>
            <a:ext cx="5781675" cy="38576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388810"/>
            <a:ext cx="6107840" cy="406304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388810"/>
            <a:ext cx="6107840" cy="406304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86050" y="1396538"/>
            <a:ext cx="5419899"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391593" y="1407456"/>
            <a:ext cx="5403271" cy="404723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370425" y="1369311"/>
            <a:ext cx="5451149" cy="40831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95389" y="1535846"/>
            <a:ext cx="7036019" cy="376767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2021-05-19T18:15:16Z</dcterms:created>
  <dcterms:modified xsi:type="dcterms:W3CDTF">2021-05-22T18:51:24Z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