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rIM4oYm802UAe8tkG+5Rg==" hashData="TTB6TDIVhBTS6mqRG/2sFcW94+0MZrzjrv+hJuv0RfDqZF5bdXc9ai9OJ9F+q1epIKbDNJydwCWif0VAagFL8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58" d="100"/>
          <a:sy n="58" d="100"/>
        </p:scale>
        <p:origin x="90"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22/05/2021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22/05/2021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22/05/2021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22/05/2021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22/05/2021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009070" y="4549419"/>
            <a:ext cx="2151744"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N°12</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8">
                                            <p:txEl>
                                              <p:pRg st="0" end="0"/>
                                            </p:txEl>
                                          </p:spTgt>
                                        </p:tgtEl>
                                        <p:attrNameLst>
                                          <p:attrName>style.visibility</p:attrName>
                                        </p:attrNameLst>
                                      </p:cBhvr>
                                      <p:to>
                                        <p:strVal val="visible"/>
                                      </p:to>
                                    </p:set>
                                    <p:animEffect transition="in" filter="fade">
                                      <p:cBhvr>
                                        <p:cTn id="57" dur="2000"/>
                                        <p:tgtEl>
                                          <p:spTgt spid="18">
                                            <p:txEl>
                                              <p:pRg st="0" end="0"/>
                                            </p:txEl>
                                          </p:spTgt>
                                        </p:tgtEl>
                                      </p:cBhvr>
                                    </p:animEffect>
                                    <p:anim calcmode="lin" valueType="num">
                                      <p:cBhvr>
                                        <p:cTn id="58"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9"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38" presetClass="entr" presetSubtype="0" accel="50000" fill="hold" nodeType="clickEffect">
                                  <p:stCondLst>
                                    <p:cond delay="0"/>
                                  </p:stCondLst>
                                  <p:iterate type="lt">
                                    <p:tmPct val="50000"/>
                                  </p:iterate>
                                  <p:childTnLst>
                                    <p:set>
                                      <p:cBhvr>
                                        <p:cTn id="63" dur="1" fill="hold">
                                          <p:stCondLst>
                                            <p:cond delay="0"/>
                                          </p:stCondLst>
                                        </p:cTn>
                                        <p:tgtEl>
                                          <p:spTgt spid="17">
                                            <p:txEl>
                                              <p:pRg st="0" end="0"/>
                                            </p:txEl>
                                          </p:spTgt>
                                        </p:tgtEl>
                                        <p:attrNameLst>
                                          <p:attrName>style.visibility</p:attrName>
                                        </p:attrNameLst>
                                      </p:cBhvr>
                                      <p:to>
                                        <p:strVal val="visible"/>
                                      </p:to>
                                    </p:set>
                                    <p:set>
                                      <p:cBhvr>
                                        <p:cTn id="64" dur="455" fill="hold">
                                          <p:stCondLst>
                                            <p:cond delay="0"/>
                                          </p:stCondLst>
                                        </p:cTn>
                                        <p:tgtEl>
                                          <p:spTgt spid="17">
                                            <p:txEl>
                                              <p:pRg st="0" end="0"/>
                                            </p:txEl>
                                          </p:spTgt>
                                        </p:tgtEl>
                                        <p:attrNameLst>
                                          <p:attrName>style.rotation</p:attrName>
                                        </p:attrNameLst>
                                      </p:cBhvr>
                                      <p:to>
                                        <p:strVal val="-45.0"/>
                                      </p:to>
                                    </p:set>
                                    <p:anim calcmode="lin" valueType="num">
                                      <p:cBhvr>
                                        <p:cTn id="65"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6"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7"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8"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nodeType="clickEffect">
                                  <p:stCondLst>
                                    <p:cond delay="0"/>
                                  </p:stCondLst>
                                  <p:iterate type="lt">
                                    <p:tmPct val="10000"/>
                                  </p:iterate>
                                  <p:childTnLst>
                                    <p:set>
                                      <p:cBhvr>
                                        <p:cTn id="51" dur="1" fill="hold">
                                          <p:stCondLst>
                                            <p:cond delay="0"/>
                                          </p:stCondLst>
                                        </p:cTn>
                                        <p:tgtEl>
                                          <p:spTgt spid="15">
                                            <p:txEl>
                                              <p:pRg st="2" end="2"/>
                                            </p:txEl>
                                          </p:spTgt>
                                        </p:tgtEl>
                                        <p:attrNameLst>
                                          <p:attrName>style.visibility</p:attrName>
                                        </p:attrNameLst>
                                      </p:cBhvr>
                                      <p:to>
                                        <p:strVal val="visible"/>
                                      </p:to>
                                    </p:set>
                                    <p:anim calcmode="lin" valueType="num">
                                      <p:cBhvr>
                                        <p:cTn id="52"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54"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2000"/>
                                        <p:tgtEl>
                                          <p:spTgt spid="17"/>
                                        </p:tgtEl>
                                      </p:cBhvr>
                                    </p:animEffect>
                                    <p:anim calcmode="lin" valueType="num">
                                      <p:cBhvr>
                                        <p:cTn id="51" dur="2000" fill="hold"/>
                                        <p:tgtEl>
                                          <p:spTgt spid="17"/>
                                        </p:tgtEl>
                                        <p:attrNameLst>
                                          <p:attrName>ppt_w</p:attrName>
                                        </p:attrNameLst>
                                      </p:cBhvr>
                                      <p:tavLst>
                                        <p:tav tm="0" fmla="#ppt_w*sin(2.5*pi*$)">
                                          <p:val>
                                            <p:fltVal val="0"/>
                                          </p:val>
                                        </p:tav>
                                        <p:tav tm="100000">
                                          <p:val>
                                            <p:fltVal val="1"/>
                                          </p:val>
                                        </p:tav>
                                      </p:tavLst>
                                    </p:anim>
                                    <p:anim calcmode="lin" valueType="num">
                                      <p:cBhvr>
                                        <p:cTn id="52"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74967" y="1379913"/>
            <a:ext cx="5453149" cy="408986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91593" y="1367443"/>
            <a:ext cx="5453149" cy="408986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91593" y="1392381"/>
            <a:ext cx="5419898" cy="406492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83938" y="1365926"/>
            <a:ext cx="5453149" cy="408986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91593" y="1404851"/>
            <a:ext cx="5403272" cy="405245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58342" y="1417320"/>
            <a:ext cx="5419898" cy="406492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24843" y="1429789"/>
            <a:ext cx="5336771" cy="400257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91593" y="1417319"/>
            <a:ext cx="5386647" cy="403998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24844" y="1379913"/>
            <a:ext cx="5403272" cy="405245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74967" y="1392381"/>
            <a:ext cx="5436524" cy="407739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41716" y="1363287"/>
            <a:ext cx="5517084" cy="413781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25091" y="1354975"/>
            <a:ext cx="5536276" cy="415220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2021-05-19T18:15:16Z</dcterms:created>
  <dcterms:modified xsi:type="dcterms:W3CDTF">2021-05-22T18:35:50Z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