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7" r:id="rId2"/>
    <p:sldId id="258" r:id="rId3"/>
    <p:sldId id="267" r:id="rId4"/>
    <p:sldId id="260" r:id="rId5"/>
    <p:sldId id="261" r:id="rId6"/>
    <p:sldId id="262" r:id="rId7"/>
    <p:sldId id="271" r:id="rId8"/>
    <p:sldId id="263" r:id="rId9"/>
    <p:sldId id="264" r:id="rId10"/>
    <p:sldId id="270" r:id="rId11"/>
    <p:sldId id="265" r:id="rId12"/>
    <p:sldId id="266" r:id="rId13"/>
    <p:sldId id="273" r:id="rId14"/>
    <p:sldId id="274" r:id="rId15"/>
    <p:sldId id="275" r:id="rId16"/>
    <p:sldId id="276" r:id="rId17"/>
    <p:sldId id="277" r:id="rId18"/>
    <p:sldId id="269" r:id="rId19"/>
    <p:sldId id="268" r:id="rId20"/>
    <p:sldId id="272"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q9qDxwDRrvmTFJw3LuxYw==" hashData="JIgVuY0T07G0naAx2u+n6bMRJ7SYKV53zk9UwkEjXHE8cA+rRvYb+h5ptmpiEUyoi5PfjI0Ub+z4ur4vnqIa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8421" autoAdjust="0"/>
  </p:normalViewPr>
  <p:slideViewPr>
    <p:cSldViewPr snapToGrid="0" showGuides="1">
      <p:cViewPr varScale="1">
        <p:scale>
          <a:sx n="58" d="100"/>
          <a:sy n="58" d="100"/>
        </p:scale>
        <p:origin x="90" y="2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1907A8-5F82-4F7F-A0C4-0EB423230326}"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608E4-6063-47C5-BC5A-C7D85BBB0C34}" type="slidenum">
              <a:rPr lang="fr-FR" smtClean="0"/>
              <a:t>‹N°›</a:t>
            </a:fld>
            <a:endParaRPr lang="fr-FR"/>
          </a:p>
        </p:txBody>
      </p:sp>
    </p:spTree>
    <p:extLst>
      <p:ext uri="{BB962C8B-B14F-4D97-AF65-F5344CB8AC3E}">
        <p14:creationId xmlns:p14="http://schemas.microsoft.com/office/powerpoint/2010/main" val="636895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a:t>
            </a:fld>
            <a:endParaRPr lang="fr-FR"/>
          </a:p>
        </p:txBody>
      </p:sp>
    </p:spTree>
    <p:extLst>
      <p:ext uri="{BB962C8B-B14F-4D97-AF65-F5344CB8AC3E}">
        <p14:creationId xmlns:p14="http://schemas.microsoft.com/office/powerpoint/2010/main" val="167706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a:t>
            </a:fld>
            <a:endParaRPr lang="fr-FR"/>
          </a:p>
        </p:txBody>
      </p:sp>
    </p:spTree>
    <p:extLst>
      <p:ext uri="{BB962C8B-B14F-4D97-AF65-F5344CB8AC3E}">
        <p14:creationId xmlns:p14="http://schemas.microsoft.com/office/powerpoint/2010/main" val="3443862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3</a:t>
            </a:fld>
            <a:endParaRPr lang="fr-FR"/>
          </a:p>
        </p:txBody>
      </p:sp>
    </p:spTree>
    <p:extLst>
      <p:ext uri="{BB962C8B-B14F-4D97-AF65-F5344CB8AC3E}">
        <p14:creationId xmlns:p14="http://schemas.microsoft.com/office/powerpoint/2010/main" val="3403921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4</a:t>
            </a:fld>
            <a:endParaRPr lang="fr-FR"/>
          </a:p>
        </p:txBody>
      </p:sp>
    </p:spTree>
    <p:extLst>
      <p:ext uri="{BB962C8B-B14F-4D97-AF65-F5344CB8AC3E}">
        <p14:creationId xmlns:p14="http://schemas.microsoft.com/office/powerpoint/2010/main" val="132535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5</a:t>
            </a:fld>
            <a:endParaRPr lang="fr-FR"/>
          </a:p>
        </p:txBody>
      </p:sp>
    </p:spTree>
    <p:extLst>
      <p:ext uri="{BB962C8B-B14F-4D97-AF65-F5344CB8AC3E}">
        <p14:creationId xmlns:p14="http://schemas.microsoft.com/office/powerpoint/2010/main" val="3923296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6</a:t>
            </a:fld>
            <a:endParaRPr lang="fr-FR"/>
          </a:p>
        </p:txBody>
      </p:sp>
    </p:spTree>
    <p:extLst>
      <p:ext uri="{BB962C8B-B14F-4D97-AF65-F5344CB8AC3E}">
        <p14:creationId xmlns:p14="http://schemas.microsoft.com/office/powerpoint/2010/main" val="3747334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7</a:t>
            </a:fld>
            <a:endParaRPr lang="fr-FR"/>
          </a:p>
        </p:txBody>
      </p:sp>
    </p:spTree>
    <p:extLst>
      <p:ext uri="{BB962C8B-B14F-4D97-AF65-F5344CB8AC3E}">
        <p14:creationId xmlns:p14="http://schemas.microsoft.com/office/powerpoint/2010/main" val="2294776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8</a:t>
            </a:fld>
            <a:endParaRPr lang="fr-FR"/>
          </a:p>
        </p:txBody>
      </p:sp>
    </p:spTree>
    <p:extLst>
      <p:ext uri="{BB962C8B-B14F-4D97-AF65-F5344CB8AC3E}">
        <p14:creationId xmlns:p14="http://schemas.microsoft.com/office/powerpoint/2010/main" val="423304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9</a:t>
            </a:fld>
            <a:endParaRPr lang="fr-FR"/>
          </a:p>
        </p:txBody>
      </p:sp>
    </p:spTree>
    <p:extLst>
      <p:ext uri="{BB962C8B-B14F-4D97-AF65-F5344CB8AC3E}">
        <p14:creationId xmlns:p14="http://schemas.microsoft.com/office/powerpoint/2010/main" val="4243908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10</a:t>
            </a:fld>
            <a:endParaRPr lang="fr-FR"/>
          </a:p>
        </p:txBody>
      </p:sp>
    </p:spTree>
    <p:extLst>
      <p:ext uri="{BB962C8B-B14F-4D97-AF65-F5344CB8AC3E}">
        <p14:creationId xmlns:p14="http://schemas.microsoft.com/office/powerpoint/2010/main" val="2753289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11</a:t>
            </a:fld>
            <a:endParaRPr lang="fr-FR"/>
          </a:p>
        </p:txBody>
      </p:sp>
    </p:spTree>
    <p:extLst>
      <p:ext uri="{BB962C8B-B14F-4D97-AF65-F5344CB8AC3E}">
        <p14:creationId xmlns:p14="http://schemas.microsoft.com/office/powerpoint/2010/main" val="685072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12</a:t>
            </a:fld>
            <a:endParaRPr lang="fr-FR"/>
          </a:p>
        </p:txBody>
      </p:sp>
    </p:spTree>
    <p:extLst>
      <p:ext uri="{BB962C8B-B14F-4D97-AF65-F5344CB8AC3E}">
        <p14:creationId xmlns:p14="http://schemas.microsoft.com/office/powerpoint/2010/main" val="20581015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13</a:t>
            </a:fld>
            <a:endParaRPr lang="fr-FR"/>
          </a:p>
        </p:txBody>
      </p:sp>
    </p:spTree>
    <p:extLst>
      <p:ext uri="{BB962C8B-B14F-4D97-AF65-F5344CB8AC3E}">
        <p14:creationId xmlns:p14="http://schemas.microsoft.com/office/powerpoint/2010/main" val="8315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14</a:t>
            </a:fld>
            <a:endParaRPr lang="fr-FR"/>
          </a:p>
        </p:txBody>
      </p:sp>
    </p:spTree>
    <p:extLst>
      <p:ext uri="{BB962C8B-B14F-4D97-AF65-F5344CB8AC3E}">
        <p14:creationId xmlns:p14="http://schemas.microsoft.com/office/powerpoint/2010/main" val="4119088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15</a:t>
            </a:fld>
            <a:endParaRPr lang="fr-FR"/>
          </a:p>
        </p:txBody>
      </p:sp>
    </p:spTree>
    <p:extLst>
      <p:ext uri="{BB962C8B-B14F-4D97-AF65-F5344CB8AC3E}">
        <p14:creationId xmlns:p14="http://schemas.microsoft.com/office/powerpoint/2010/main" val="3319463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16</a:t>
            </a:fld>
            <a:endParaRPr lang="fr-FR"/>
          </a:p>
        </p:txBody>
      </p:sp>
    </p:spTree>
    <p:extLst>
      <p:ext uri="{BB962C8B-B14F-4D97-AF65-F5344CB8AC3E}">
        <p14:creationId xmlns:p14="http://schemas.microsoft.com/office/powerpoint/2010/main" val="415736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17</a:t>
            </a:fld>
            <a:endParaRPr lang="fr-FR"/>
          </a:p>
        </p:txBody>
      </p:sp>
    </p:spTree>
    <p:extLst>
      <p:ext uri="{BB962C8B-B14F-4D97-AF65-F5344CB8AC3E}">
        <p14:creationId xmlns:p14="http://schemas.microsoft.com/office/powerpoint/2010/main" val="11041287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18</a:t>
            </a:fld>
            <a:endParaRPr lang="fr-FR"/>
          </a:p>
        </p:txBody>
      </p:sp>
    </p:spTree>
    <p:extLst>
      <p:ext uri="{BB962C8B-B14F-4D97-AF65-F5344CB8AC3E}">
        <p14:creationId xmlns:p14="http://schemas.microsoft.com/office/powerpoint/2010/main" val="17543754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19</a:t>
            </a:fld>
            <a:endParaRPr lang="fr-FR"/>
          </a:p>
        </p:txBody>
      </p:sp>
    </p:spTree>
    <p:extLst>
      <p:ext uri="{BB962C8B-B14F-4D97-AF65-F5344CB8AC3E}">
        <p14:creationId xmlns:p14="http://schemas.microsoft.com/office/powerpoint/2010/main" val="12071797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5A608E4-6063-47C5-BC5A-C7D85BBB0C34}" type="slidenum">
              <a:rPr lang="fr-FR" smtClean="0"/>
              <a:t>20</a:t>
            </a:fld>
            <a:endParaRPr lang="fr-FR"/>
          </a:p>
        </p:txBody>
      </p:sp>
    </p:spTree>
    <p:extLst>
      <p:ext uri="{BB962C8B-B14F-4D97-AF65-F5344CB8AC3E}">
        <p14:creationId xmlns:p14="http://schemas.microsoft.com/office/powerpoint/2010/main" val="200064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149285B-D7A5-4659-8AAC-72D683665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510383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946CB6C-9B73-4D96-A1AE-55F285DFDD6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66835956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7029291-5FF5-490A-996F-DD59ADE3E67E}"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40084154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45AD455-A2BA-43BF-ACE9-41914F0D51D5}"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268129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68EF22E-D276-4BC1-A252-CA96F284C82F}"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1513837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0E3FE98-5665-4125-A6F7-52CE860C3014}"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5722074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CFC9D68-20ED-4365-998C-FE35ED13C9B8}"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62263435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2E0558-01AD-4E04-9C2F-26147C777BF4}"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280132025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F5F230B-F9DB-4BF3-995C-6181AA59B8B2}"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10746258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FCFEAA5-BD0C-4A4E-8076-6826DB14CA8C}"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9808952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584082C-5EA4-4987-9DEF-E95B4D6FB298}"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7F69ED3-D79F-46BA-BF8B-D747CC76DC56}" type="slidenum">
              <a:rPr lang="fr-FR" smtClean="0"/>
              <a:t>‹N°›</a:t>
            </a:fld>
            <a:endParaRPr lang="fr-FR"/>
          </a:p>
        </p:txBody>
      </p:sp>
    </p:spTree>
    <p:extLst>
      <p:ext uri="{BB962C8B-B14F-4D97-AF65-F5344CB8AC3E}">
        <p14:creationId xmlns:p14="http://schemas.microsoft.com/office/powerpoint/2010/main" val="321359556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02EC0-0628-4707-9D96-0374B99F27E0}"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F69ED3-D79F-46BA-BF8B-D747CC76DC56}" type="slidenum">
              <a:rPr lang="fr-FR" smtClean="0"/>
              <a:t>‹N°›</a:t>
            </a:fld>
            <a:endParaRPr lang="fr-FR"/>
          </a:p>
        </p:txBody>
      </p:sp>
    </p:spTree>
    <p:extLst>
      <p:ext uri="{BB962C8B-B14F-4D97-AF65-F5344CB8AC3E}">
        <p14:creationId xmlns:p14="http://schemas.microsoft.com/office/powerpoint/2010/main" val="1112931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3.jp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510504" y="2006927"/>
            <a:ext cx="3284382" cy="3374541"/>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
        <p:nvSpPr>
          <p:cNvPr id="18" name="Rectangle 17"/>
          <p:cNvSpPr/>
          <p:nvPr/>
        </p:nvSpPr>
        <p:spPr>
          <a:xfrm>
            <a:off x="5003908" y="4549419"/>
            <a:ext cx="2162067" cy="1107996"/>
          </a:xfrm>
          <a:prstGeom prst="rect">
            <a:avLst/>
          </a:prstGeom>
          <a:noFill/>
        </p:spPr>
        <p:txBody>
          <a:bodyPr wrap="none" lIns="91440" tIns="45720" rIns="91440" bIns="45720">
            <a:spAutoFit/>
          </a:bodyPr>
          <a:lstStyle/>
          <a:p>
            <a:pPr algn="ctr"/>
            <a:r>
              <a:rPr lang="fr-FR" sz="6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N°10</a:t>
            </a:r>
            <a:endParaRPr lang="fr-FR" sz="6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00508919"/>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Anexo_sem_nome_000041112-2111(1).wav"/>
          </p:stSnd>
        </p:sndAc>
      </p:transition>
    </mc:Choice>
    <mc:Fallback>
      <p:transition spd="slow" advTm="15000">
        <p:wedge/>
        <p:sndAc>
          <p:stSnd loop="1">
            <p:snd r:embed="rId3" name="Anexo_sem_nome_000041112-2111(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5" presetClass="entr" presetSubtype="0" fill="hold" nodeType="clickEffect">
                                  <p:stCondLst>
                                    <p:cond delay="0"/>
                                  </p:stCondLst>
                                  <p:childTnLst>
                                    <p:set>
                                      <p:cBhvr>
                                        <p:cTn id="56" dur="1" fill="hold">
                                          <p:stCondLst>
                                            <p:cond delay="0"/>
                                          </p:stCondLst>
                                        </p:cTn>
                                        <p:tgtEl>
                                          <p:spTgt spid="18">
                                            <p:txEl>
                                              <p:pRg st="0" end="0"/>
                                            </p:txEl>
                                          </p:spTgt>
                                        </p:tgtEl>
                                        <p:attrNameLst>
                                          <p:attrName>style.visibility</p:attrName>
                                        </p:attrNameLst>
                                      </p:cBhvr>
                                      <p:to>
                                        <p:strVal val="visible"/>
                                      </p:to>
                                    </p:set>
                                    <p:animEffect transition="in" filter="fade">
                                      <p:cBhvr>
                                        <p:cTn id="57" dur="2000"/>
                                        <p:tgtEl>
                                          <p:spTgt spid="18">
                                            <p:txEl>
                                              <p:pRg st="0" end="0"/>
                                            </p:txEl>
                                          </p:spTgt>
                                        </p:tgtEl>
                                      </p:cBhvr>
                                    </p:animEffect>
                                    <p:anim calcmode="lin" valueType="num">
                                      <p:cBhvr>
                                        <p:cTn id="58" dur="2000" fill="hold"/>
                                        <p:tgtEl>
                                          <p:spTgt spid="18">
                                            <p:txEl>
                                              <p:pRg st="0" end="0"/>
                                            </p:txEl>
                                          </p:spTgt>
                                        </p:tgtEl>
                                        <p:attrNameLst>
                                          <p:attrName>ppt_w</p:attrName>
                                        </p:attrNameLst>
                                      </p:cBhvr>
                                      <p:tavLst>
                                        <p:tav tm="0" fmla="#ppt_w*sin(2.5*pi*$)">
                                          <p:val>
                                            <p:fltVal val="0"/>
                                          </p:val>
                                        </p:tav>
                                        <p:tav tm="100000">
                                          <p:val>
                                            <p:fltVal val="1"/>
                                          </p:val>
                                        </p:tav>
                                      </p:tavLst>
                                    </p:anim>
                                    <p:anim calcmode="lin" valueType="num">
                                      <p:cBhvr>
                                        <p:cTn id="59"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38" presetClass="entr" presetSubtype="0" accel="50000" fill="hold" nodeType="clickEffect">
                                  <p:stCondLst>
                                    <p:cond delay="0"/>
                                  </p:stCondLst>
                                  <p:iterate type="lt">
                                    <p:tmPct val="50000"/>
                                  </p:iterate>
                                  <p:childTnLst>
                                    <p:set>
                                      <p:cBhvr>
                                        <p:cTn id="63" dur="1" fill="hold">
                                          <p:stCondLst>
                                            <p:cond delay="0"/>
                                          </p:stCondLst>
                                        </p:cTn>
                                        <p:tgtEl>
                                          <p:spTgt spid="17">
                                            <p:txEl>
                                              <p:pRg st="0" end="0"/>
                                            </p:txEl>
                                          </p:spTgt>
                                        </p:tgtEl>
                                        <p:attrNameLst>
                                          <p:attrName>style.visibility</p:attrName>
                                        </p:attrNameLst>
                                      </p:cBhvr>
                                      <p:to>
                                        <p:strVal val="visible"/>
                                      </p:to>
                                    </p:set>
                                    <p:set>
                                      <p:cBhvr>
                                        <p:cTn id="64" dur="455" fill="hold">
                                          <p:stCondLst>
                                            <p:cond delay="0"/>
                                          </p:stCondLst>
                                        </p:cTn>
                                        <p:tgtEl>
                                          <p:spTgt spid="17">
                                            <p:txEl>
                                              <p:pRg st="0" end="0"/>
                                            </p:txEl>
                                          </p:spTgt>
                                        </p:tgtEl>
                                        <p:attrNameLst>
                                          <p:attrName>style.rotation</p:attrName>
                                        </p:attrNameLst>
                                      </p:cBhvr>
                                      <p:to>
                                        <p:strVal val="-45.0"/>
                                      </p:to>
                                    </p:set>
                                    <p:anim calcmode="lin" valueType="num">
                                      <p:cBhvr>
                                        <p:cTn id="65" dur="455" fill="hold">
                                          <p:stCondLst>
                                            <p:cond delay="455"/>
                                          </p:stCondLst>
                                        </p:cTn>
                                        <p:tgtEl>
                                          <p:spTgt spid="1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66" dur="455" fill="hold">
                                          <p:stCondLst>
                                            <p:cond delay="0"/>
                                          </p:stCondLst>
                                        </p:cTn>
                                        <p:tgtEl>
                                          <p:spTgt spid="17">
                                            <p:txEl>
                                              <p:pRg st="0" end="0"/>
                                            </p:txEl>
                                          </p:spTgt>
                                        </p:tgtEl>
                                        <p:attrNameLst>
                                          <p:attrName>ppt_y</p:attrName>
                                        </p:attrNameLst>
                                      </p:cBhvr>
                                      <p:tavLst>
                                        <p:tav tm="0">
                                          <p:val>
                                            <p:strVal val="#ppt_y-1"/>
                                          </p:val>
                                        </p:tav>
                                        <p:tav tm="100000">
                                          <p:val>
                                            <p:strVal val="#ppt_y-(0.354*#ppt_w-0.172*#ppt_h)"/>
                                          </p:val>
                                        </p:tav>
                                      </p:tavLst>
                                    </p:anim>
                                    <p:anim calcmode="lin" valueType="num">
                                      <p:cBhvr>
                                        <p:cTn id="67" dur="156" decel="50000" autoRev="1" fill="hold">
                                          <p:stCondLst>
                                            <p:cond delay="455"/>
                                          </p:stCondLst>
                                        </p:cTn>
                                        <p:tgtEl>
                                          <p:spTgt spid="1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68" dur="136" fill="hold">
                                          <p:stCondLst>
                                            <p:cond delay="864"/>
                                          </p:stCondLst>
                                        </p:cTn>
                                        <p:tgtEl>
                                          <p:spTgt spid="1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09800" y="1306283"/>
            <a:ext cx="8217233" cy="4310746"/>
          </a:xfrm>
          <a:prstGeom prst="rect">
            <a:avLst/>
          </a:prstGeom>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59675" y="2163970"/>
            <a:ext cx="3072650" cy="2530059"/>
          </a:xfrm>
          <a:prstGeom prst="rect">
            <a:avLst/>
          </a:prstGeom>
        </p:spPr>
      </p:pic>
      <p:sp>
        <p:nvSpPr>
          <p:cNvPr id="16" name="Rectangle 15"/>
          <p:cNvSpPr/>
          <p:nvPr/>
        </p:nvSpPr>
        <p:spPr>
          <a:xfrm>
            <a:off x="1649078" y="3087691"/>
            <a:ext cx="8893845" cy="646331"/>
          </a:xfrm>
          <a:prstGeom prst="rect">
            <a:avLst/>
          </a:prstGeom>
          <a:noFill/>
        </p:spPr>
        <p:txBody>
          <a:bodyPr wrap="none" lIns="91440" tIns="45720" rIns="91440" bIns="45720">
            <a:spAutoFit/>
          </a:bodyPr>
          <a:lstStyle/>
          <a:p>
            <a:pPr algn="ctr"/>
            <a:r>
              <a:rPr lang="fr-FR" sz="3600" b="1"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Le Musée de la voiture à Mulhouse</a:t>
            </a:r>
            <a:endParaRPr lang="fr-FR" sz="36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35387092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8" presetClass="entr" presetSubtype="0" accel="50000" fill="hold" nodeType="clickEffect">
                                  <p:stCondLst>
                                    <p:cond delay="0"/>
                                  </p:stCondLst>
                                  <p:iterate type="lt">
                                    <p:tmPct val="50000"/>
                                  </p:iterate>
                                  <p:childTnLst>
                                    <p:set>
                                      <p:cBhvr>
                                        <p:cTn id="49" dur="1" fill="hold">
                                          <p:stCondLst>
                                            <p:cond delay="0"/>
                                          </p:stCondLst>
                                        </p:cTn>
                                        <p:tgtEl>
                                          <p:spTgt spid="16">
                                            <p:txEl>
                                              <p:pRg st="0" end="0"/>
                                            </p:txEl>
                                          </p:spTgt>
                                        </p:tgtEl>
                                        <p:attrNameLst>
                                          <p:attrName>style.visibility</p:attrName>
                                        </p:attrNameLst>
                                      </p:cBhvr>
                                      <p:to>
                                        <p:strVal val="visible"/>
                                      </p:to>
                                    </p:set>
                                    <p:set>
                                      <p:cBhvr>
                                        <p:cTn id="50" dur="455" fill="hold">
                                          <p:stCondLst>
                                            <p:cond delay="0"/>
                                          </p:stCondLst>
                                        </p:cTn>
                                        <p:tgtEl>
                                          <p:spTgt spid="16">
                                            <p:txEl>
                                              <p:pRg st="0" end="0"/>
                                            </p:txEl>
                                          </p:spTgt>
                                        </p:tgtEl>
                                        <p:attrNameLst>
                                          <p:attrName>style.rotation</p:attrName>
                                        </p:attrNameLst>
                                      </p:cBhvr>
                                      <p:to>
                                        <p:strVal val="-45.0"/>
                                      </p:to>
                                    </p:set>
                                    <p:anim calcmode="lin" valueType="num">
                                      <p:cBhvr>
                                        <p:cTn id="51" dur="455" fill="hold">
                                          <p:stCondLst>
                                            <p:cond delay="455"/>
                                          </p:stCondLst>
                                        </p:cTn>
                                        <p:tgtEl>
                                          <p:spTgt spid="1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2" dur="455" fill="hold">
                                          <p:stCondLst>
                                            <p:cond delay="0"/>
                                          </p:stCondLst>
                                        </p:cTn>
                                        <p:tgtEl>
                                          <p:spTgt spid="16">
                                            <p:txEl>
                                              <p:pRg st="0" end="0"/>
                                            </p:txEl>
                                          </p:spTgt>
                                        </p:tgtEl>
                                        <p:attrNameLst>
                                          <p:attrName>ppt_y</p:attrName>
                                        </p:attrNameLst>
                                      </p:cBhvr>
                                      <p:tavLst>
                                        <p:tav tm="0">
                                          <p:val>
                                            <p:strVal val="#ppt_y-1"/>
                                          </p:val>
                                        </p:tav>
                                        <p:tav tm="100000">
                                          <p:val>
                                            <p:strVal val="#ppt_y-(0.354*#ppt_w-0.172*#ppt_h)"/>
                                          </p:val>
                                        </p:tav>
                                      </p:tavLst>
                                    </p:anim>
                                    <p:anim calcmode="lin" valueType="num">
                                      <p:cBhvr>
                                        <p:cTn id="53" dur="156" decel="50000" autoRev="1" fill="hold">
                                          <p:stCondLst>
                                            <p:cond delay="455"/>
                                          </p:stCondLst>
                                        </p:cTn>
                                        <p:tgtEl>
                                          <p:spTgt spid="1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4" dur="136" fill="hold">
                                          <p:stCondLst>
                                            <p:cond delay="864"/>
                                          </p:stCondLst>
                                        </p:cTn>
                                        <p:tgtEl>
                                          <p:spTgt spid="1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573754" y="1391320"/>
            <a:ext cx="7073518" cy="396117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4018330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Rectangle 14"/>
          <p:cNvSpPr/>
          <p:nvPr/>
        </p:nvSpPr>
        <p:spPr>
          <a:xfrm>
            <a:off x="2579580" y="1236702"/>
            <a:ext cx="7359265" cy="4401205"/>
          </a:xfrm>
          <a:prstGeom prst="rect">
            <a:avLst/>
          </a:prstGeom>
        </p:spPr>
        <p:txBody>
          <a:bodyPr wrap="square">
            <a:spAutoFit/>
          </a:bodyPr>
          <a:lstStyle/>
          <a:p>
            <a:r>
              <a:rPr lang="fr-FR" sz="2000" b="1" dirty="0">
                <a:solidFill>
                  <a:srgbClr val="FF0000"/>
                </a:solidFill>
                <a:effectLst>
                  <a:glow rad="228600">
                    <a:schemeClr val="accent4">
                      <a:satMod val="175000"/>
                      <a:alpha val="40000"/>
                    </a:schemeClr>
                  </a:glow>
                </a:effectLst>
                <a:latin typeface="Broadway" panose="04040905080B02020502" pitchFamily="82" charset="0"/>
              </a:rPr>
              <a:t>L'Association du Musée national de l'Automobile </a:t>
            </a:r>
          </a:p>
          <a:p>
            <a:endParaRPr lang="fr-FR" sz="2000" b="1" dirty="0">
              <a:solidFill>
                <a:srgbClr val="FF0000"/>
              </a:solidFill>
              <a:effectLst>
                <a:glow rad="228600">
                  <a:schemeClr val="accent4">
                    <a:satMod val="175000"/>
                    <a:alpha val="40000"/>
                  </a:schemeClr>
                </a:glow>
              </a:effectLst>
              <a:latin typeface="Broadway" panose="04040905080B02020502" pitchFamily="82" charset="0"/>
            </a:endParaRPr>
          </a:p>
          <a:p>
            <a:r>
              <a:rPr lang="fr-FR" sz="2000" b="1" dirty="0">
                <a:solidFill>
                  <a:srgbClr val="FF0000"/>
                </a:solidFill>
                <a:effectLst>
                  <a:glow rad="228600">
                    <a:schemeClr val="accent4">
                      <a:satMod val="175000"/>
                      <a:alpha val="40000"/>
                    </a:schemeClr>
                  </a:glow>
                </a:effectLst>
                <a:latin typeface="Broadway" panose="04040905080B02020502" pitchFamily="82" charset="0"/>
              </a:rPr>
              <a:t>Née dans le contexte exceptionnel de « l’affaire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 l’Association du Musée National de l’Automobile avait pour mission de sauver les éléments de la collection </a:t>
            </a:r>
            <a:r>
              <a:rPr lang="fr-FR" sz="2000" b="1" dirty="0" err="1">
                <a:solidFill>
                  <a:srgbClr val="FF0000"/>
                </a:solidFill>
                <a:effectLst>
                  <a:glow rad="228600">
                    <a:schemeClr val="accent4">
                      <a:satMod val="175000"/>
                      <a:alpha val="40000"/>
                    </a:schemeClr>
                  </a:glow>
                </a:effectLst>
                <a:latin typeface="Broadway" panose="04040905080B02020502" pitchFamily="82" charset="0"/>
              </a:rPr>
              <a:t>Schlumpf</a:t>
            </a:r>
            <a:r>
              <a:rPr lang="fr-FR" sz="2000" b="1" dirty="0">
                <a:solidFill>
                  <a:srgbClr val="FF0000"/>
                </a:solidFill>
                <a:effectLst>
                  <a:glow rad="228600">
                    <a:schemeClr val="accent4">
                      <a:satMod val="175000"/>
                      <a:alpha val="40000"/>
                    </a:schemeClr>
                  </a:glow>
                </a:effectLst>
                <a:latin typeface="Broadway" panose="04040905080B02020502" pitchFamily="82" charset="0"/>
              </a:rPr>
              <a:t> et de les garder en Alsace. Elle regroupait alors la Ville de Mulhouse, le Département du Haut-Rhin, la Région Alsace, la Chambre de Commerce et d’Industrie de Mulhouse, l’Automobile Club de France, la Société Panhard et le Comité du Salon de l’Automobile. En 1981, elle achète la collection, les terrains et les bâtiments. Elle veille depuis à la pérennité de ce patrimoine, sa conservation et son enrichissement. </a:t>
            </a:r>
          </a:p>
        </p:txBody>
      </p:sp>
    </p:spTree>
    <p:extLst>
      <p:ext uri="{BB962C8B-B14F-4D97-AF65-F5344CB8AC3E}">
        <p14:creationId xmlns:p14="http://schemas.microsoft.com/office/powerpoint/2010/main" val="383799404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p:cTn id="43"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45"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15">
                                            <p:txEl>
                                              <p:pRg st="2" end="2"/>
                                            </p:txEl>
                                          </p:spTgt>
                                        </p:tgtEl>
                                        <p:attrNameLst>
                                          <p:attrName>style.visibility</p:attrName>
                                        </p:attrNameLst>
                                      </p:cBhvr>
                                      <p:to>
                                        <p:strVal val="visible"/>
                                      </p:to>
                                    </p:set>
                                    <p:anim calcmode="lin" valueType="num">
                                      <p:cBhvr>
                                        <p:cTn id="52" dur="500" fill="hold"/>
                                        <p:tgtEl>
                                          <p:spTgt spid="15">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15">
                                            <p:txEl>
                                              <p:pRg st="2" end="2"/>
                                            </p:txEl>
                                          </p:spTgt>
                                        </p:tgtEl>
                                        <p:attrNameLst>
                                          <p:attrName>ppt_y</p:attrName>
                                        </p:attrNameLst>
                                      </p:cBhvr>
                                      <p:tavLst>
                                        <p:tav tm="0">
                                          <p:val>
                                            <p:strVal val="#ppt_y"/>
                                          </p:val>
                                        </p:tav>
                                        <p:tav tm="100000">
                                          <p:val>
                                            <p:strVal val="#ppt_y"/>
                                          </p:val>
                                        </p:tav>
                                      </p:tavLst>
                                    </p:anim>
                                    <p:anim calcmode="lin" valueType="num">
                                      <p:cBhvr>
                                        <p:cTn id="54" dur="500" fill="hold"/>
                                        <p:tgtEl>
                                          <p:spTgt spid="15">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15">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09406" y="1383578"/>
            <a:ext cx="6153546" cy="410394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38600" y="2113613"/>
            <a:ext cx="4114800" cy="274320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7008720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2000"/>
                                        <p:tgtEl>
                                          <p:spTgt spid="17"/>
                                        </p:tgtEl>
                                      </p:cBhvr>
                                    </p:animEffect>
                                    <p:anim calcmode="lin" valueType="num">
                                      <p:cBhvr>
                                        <p:cTn id="51" dur="2000" fill="hold"/>
                                        <p:tgtEl>
                                          <p:spTgt spid="17"/>
                                        </p:tgtEl>
                                        <p:attrNameLst>
                                          <p:attrName>ppt_w</p:attrName>
                                        </p:attrNameLst>
                                      </p:cBhvr>
                                      <p:tavLst>
                                        <p:tav tm="0" fmla="#ppt_w*sin(2.5*pi*$)">
                                          <p:val>
                                            <p:fltVal val="0"/>
                                          </p:val>
                                        </p:tav>
                                        <p:tav tm="100000">
                                          <p:val>
                                            <p:fltVal val="1"/>
                                          </p:val>
                                        </p:tav>
                                      </p:tavLst>
                                    </p:anim>
                                    <p:anim calcmode="lin" valueType="num">
                                      <p:cBhvr>
                                        <p:cTn id="52"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809074" y="1371947"/>
            <a:ext cx="6602878" cy="405084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279736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58095" y="1379913"/>
            <a:ext cx="5370021" cy="402751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5439140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58342" y="1417320"/>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4483268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58342" y="1367443"/>
            <a:ext cx="5486400" cy="4114801"/>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8136097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3" y="1404851"/>
            <a:ext cx="5370021" cy="402751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2842715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11</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33200" y="1417320"/>
            <a:ext cx="5445040" cy="4083780"/>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4854682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12</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7" y="1354975"/>
            <a:ext cx="5453149" cy="408986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11437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13</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08218" y="1379913"/>
            <a:ext cx="5419898" cy="4064924"/>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67851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14</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4843" y="1404851"/>
            <a:ext cx="5370021" cy="4027516"/>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982454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15</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6" name="Image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08465" y="1367443"/>
            <a:ext cx="5536277" cy="415220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8994698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2000"/>
                                        <p:tgtEl>
                                          <p:spTgt spid="16"/>
                                        </p:tgtEl>
                                      </p:cBhvr>
                                    </p:animEffect>
                                    <p:anim calcmode="lin" valueType="num">
                                      <p:cBhvr>
                                        <p:cTn id="44" dur="2000" fill="hold"/>
                                        <p:tgtEl>
                                          <p:spTgt spid="16"/>
                                        </p:tgtEl>
                                        <p:attrNameLst>
                                          <p:attrName>ppt_w</p:attrName>
                                        </p:attrNameLst>
                                      </p:cBhvr>
                                      <p:tavLst>
                                        <p:tav tm="0" fmla="#ppt_w*sin(2.5*pi*$)">
                                          <p:val>
                                            <p:fltVal val="0"/>
                                          </p:val>
                                        </p:tav>
                                        <p:tav tm="100000">
                                          <p:val>
                                            <p:fltVal val="1"/>
                                          </p:val>
                                        </p:tav>
                                      </p:tavLst>
                                    </p:anim>
                                    <p:anim calcmode="lin" valueType="num">
                                      <p:cBhvr>
                                        <p:cTn id="45"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16</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74967" y="1392381"/>
            <a:ext cx="5436524" cy="4077393"/>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36165503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17</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08465" y="1367443"/>
            <a:ext cx="5536277" cy="4152207"/>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23392873"/>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18</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543660" y="1475509"/>
            <a:ext cx="7104680" cy="390698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190098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38200" y="6319837"/>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19</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t="10748" r="454" b="8614"/>
          <a:stretch/>
        </p:blipFill>
        <p:spPr>
          <a:xfrm>
            <a:off x="2762975" y="1535017"/>
            <a:ext cx="6666050" cy="3787965"/>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0884664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Cadre 3"/>
          <p:cNvSpPr/>
          <p:nvPr/>
        </p:nvSpPr>
        <p:spPr>
          <a:xfrm>
            <a:off x="435428" y="319314"/>
            <a:ext cx="11350171" cy="6183086"/>
          </a:xfrm>
          <a:prstGeom prst="frame">
            <a:avLst/>
          </a:prstGeom>
          <a:noFill/>
          <a:ln w="241300">
            <a:gradFill flip="none" rotWithShape="1">
              <a:gsLst>
                <a:gs pos="6000">
                  <a:srgbClr val="FFC000"/>
                </a:gs>
                <a:gs pos="18000">
                  <a:srgbClr val="FF0000"/>
                </a:gs>
                <a:gs pos="23000">
                  <a:srgbClr val="FFC000"/>
                </a:gs>
                <a:gs pos="46575">
                  <a:srgbClr val="FFFF00"/>
                </a:gs>
                <a:gs pos="33000">
                  <a:schemeClr val="accent6">
                    <a:lumMod val="50000"/>
                  </a:schemeClr>
                </a:gs>
                <a:gs pos="58000">
                  <a:schemeClr val="accent6">
                    <a:lumMod val="50000"/>
                  </a:schemeClr>
                </a:gs>
                <a:gs pos="69000">
                  <a:srgbClr val="FFC000"/>
                </a:gs>
                <a:gs pos="96000">
                  <a:srgbClr val="EE8B00"/>
                </a:gs>
                <a:gs pos="83000">
                  <a:srgbClr val="C00000"/>
                </a:gs>
              </a:gsLst>
              <a:path path="circl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5" name="Espace réservé de la date 4"/>
          <p:cNvSpPr>
            <a:spLocks noGrp="1"/>
          </p:cNvSpPr>
          <p:nvPr>
            <p:ph type="dt" sz="half" idx="10"/>
          </p:nvPr>
        </p:nvSpPr>
        <p:spPr>
          <a:xfrm>
            <a:off x="821347" y="6319836"/>
            <a:ext cx="2743200" cy="365125"/>
          </a:xfrm>
        </p:spPr>
        <p:txBody>
          <a:bodyPr/>
          <a:lstStyle/>
          <a:p>
            <a:fld id="{2AA283A3-BE6A-41EA-B667-4EA14C24D6F5}" type="datetime1">
              <a:rPr lang="fr-FR" sz="2000" b="1" smtClean="0">
                <a:solidFill>
                  <a:srgbClr val="FF0000"/>
                </a:solidFill>
                <a:latin typeface="Broadway" panose="04040905080B02020502" pitchFamily="82" charset="0"/>
              </a:rPr>
              <a:t>22/05/2021</a:t>
            </a:fld>
            <a:endParaRPr lang="fr-FR" sz="2000" b="1" dirty="0">
              <a:solidFill>
                <a:srgbClr val="FF0000"/>
              </a:solidFill>
              <a:latin typeface="Broadway" panose="04040905080B02020502" pitchFamily="82" charset="0"/>
            </a:endParaRPr>
          </a:p>
        </p:txBody>
      </p:sp>
      <p:sp>
        <p:nvSpPr>
          <p:cNvPr id="6" name="Espace réservé du pied de page 5"/>
          <p:cNvSpPr>
            <a:spLocks noGrp="1"/>
          </p:cNvSpPr>
          <p:nvPr>
            <p:ph type="ftr" sz="quarter" idx="11"/>
          </p:nvPr>
        </p:nvSpPr>
        <p:spPr>
          <a:xfrm>
            <a:off x="4038600" y="6319837"/>
            <a:ext cx="4114800" cy="365125"/>
          </a:xfrm>
        </p:spPr>
        <p:txBody>
          <a:bodyPr/>
          <a:lstStyle/>
          <a:p>
            <a:r>
              <a:rPr lang="fr-FR" sz="2000" b="1" dirty="0" smtClean="0">
                <a:solidFill>
                  <a:srgbClr val="FF0000"/>
                </a:solidFill>
                <a:latin typeface="Broadway" panose="04040905080B02020502" pitchFamily="82" charset="0"/>
              </a:rPr>
              <a:t>PPS    Lande    2021</a:t>
            </a:r>
            <a:endParaRPr lang="fr-FR" sz="2000" b="1" dirty="0">
              <a:solidFill>
                <a:srgbClr val="FF0000"/>
              </a:solidFill>
              <a:latin typeface="Broadway" panose="04040905080B02020502" pitchFamily="82" charset="0"/>
            </a:endParaRPr>
          </a:p>
        </p:txBody>
      </p:sp>
      <p:sp>
        <p:nvSpPr>
          <p:cNvPr id="7" name="Espace réservé du numéro de diapositive 6"/>
          <p:cNvSpPr>
            <a:spLocks noGrp="1"/>
          </p:cNvSpPr>
          <p:nvPr>
            <p:ph type="sldNum" sz="quarter" idx="12"/>
          </p:nvPr>
        </p:nvSpPr>
        <p:spPr>
          <a:xfrm>
            <a:off x="8610600" y="6319836"/>
            <a:ext cx="2743200" cy="365125"/>
          </a:xfrm>
        </p:spPr>
        <p:txBody>
          <a:bodyPr/>
          <a:lstStyle/>
          <a:p>
            <a:fld id="{87F69ED3-D79F-46BA-BF8B-D747CC76DC56}" type="slidenum">
              <a:rPr lang="fr-FR" sz="2000" b="1" smtClean="0">
                <a:solidFill>
                  <a:srgbClr val="FF0000"/>
                </a:solidFill>
                <a:latin typeface="Broadway" panose="04040905080B02020502" pitchFamily="82" charset="0"/>
              </a:rPr>
              <a:t>20</a:t>
            </a:fld>
            <a:endParaRPr lang="fr-FR" sz="2000" b="1" dirty="0">
              <a:solidFill>
                <a:srgbClr val="FF0000"/>
              </a:solidFill>
              <a:latin typeface="Broadway" panose="04040905080B02020502" pitchFamily="82" charset="0"/>
            </a:endParaRPr>
          </a:p>
        </p:txBody>
      </p:sp>
      <p:sp>
        <p:nvSpPr>
          <p:cNvPr id="8" name="Rectangle 7"/>
          <p:cNvSpPr/>
          <p:nvPr/>
        </p:nvSpPr>
        <p:spPr>
          <a:xfrm>
            <a:off x="838201" y="740228"/>
            <a:ext cx="10515599" cy="5394155"/>
          </a:xfrm>
          <a:prstGeom prst="rect">
            <a:avLst/>
          </a:prstGeom>
          <a:noFill/>
          <a:ln w="241300" cmpd="dbl">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Larme 1"/>
          <p:cNvSpPr/>
          <p:nvPr/>
        </p:nvSpPr>
        <p:spPr>
          <a:xfrm>
            <a:off x="9866086" y="1306283"/>
            <a:ext cx="914400" cy="914400"/>
          </a:xfrm>
          <a:prstGeom prst="teardrop">
            <a:avLst/>
          </a:prstGeom>
          <a:gradFill>
            <a:gsLst>
              <a:gs pos="97000">
                <a:schemeClr val="bg1"/>
              </a:gs>
              <a:gs pos="60000">
                <a:schemeClr val="tx1">
                  <a:lumMod val="50000"/>
                  <a:lumOff val="50000"/>
                </a:schemeClr>
              </a:gs>
              <a:gs pos="83000">
                <a:schemeClr val="tx1"/>
              </a:gs>
              <a:gs pos="10000">
                <a:schemeClr val="bg2">
                  <a:lumMod val="90000"/>
                </a:schemeClr>
              </a:gs>
            </a:gsLst>
            <a:path path="circle">
              <a:fillToRect l="50000" t="50000" r="50000" b="50000"/>
            </a:path>
          </a:gradFill>
          <a:ln w="76200">
            <a:solidFill>
              <a:srgbClr val="FF0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w="76200">
                <a:solidFill>
                  <a:srgbClr val="FF0000"/>
                </a:solidFill>
              </a:ln>
            </a:endParaRPr>
          </a:p>
        </p:txBody>
      </p:sp>
      <p:sp>
        <p:nvSpPr>
          <p:cNvPr id="3" name="Soleil 2"/>
          <p:cNvSpPr/>
          <p:nvPr/>
        </p:nvSpPr>
        <p:spPr>
          <a:xfrm>
            <a:off x="9866086" y="1306283"/>
            <a:ext cx="914400" cy="914400"/>
          </a:xfrm>
          <a:prstGeom prst="sun">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9594751" y="4297036"/>
            <a:ext cx="1457070" cy="1457070"/>
          </a:xfrm>
          <a:prstGeom prst="rect">
            <a:avLst/>
          </a:prstGeom>
        </p:spPr>
      </p:pic>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1195268" y="1034948"/>
            <a:ext cx="1457070" cy="1457070"/>
          </a:xfrm>
          <a:prstGeom prst="rect">
            <a:avLst/>
          </a:prstGeom>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195268" y="4297036"/>
            <a:ext cx="1457070" cy="1457070"/>
          </a:xfrm>
          <a:prstGeom prst="rect">
            <a:avLst/>
          </a:prstGeom>
        </p:spPr>
      </p:pic>
      <p:pic>
        <p:nvPicPr>
          <p:cNvPr id="12" name="Imag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52" y="1298653"/>
            <a:ext cx="951058" cy="951058"/>
          </a:xfrm>
          <a:prstGeom prst="rect">
            <a:avLst/>
          </a:prstGeom>
        </p:spPr>
      </p:pic>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8274" y="4550042"/>
            <a:ext cx="951058" cy="951058"/>
          </a:xfrm>
          <a:prstGeom prst="rect">
            <a:avLst/>
          </a:prstGeom>
        </p:spPr>
      </p:pic>
      <p:pic>
        <p:nvPicPr>
          <p:cNvPr id="14" name="Imag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66086" y="4553671"/>
            <a:ext cx="951058" cy="951058"/>
          </a:xfrm>
          <a:prstGeom prst="rect">
            <a:avLst/>
          </a:prstGeom>
        </p:spPr>
      </p:pic>
      <p:sp>
        <p:nvSpPr>
          <p:cNvPr id="15" name="Explosion 1 14"/>
          <p:cNvSpPr/>
          <p:nvPr/>
        </p:nvSpPr>
        <p:spPr>
          <a:xfrm>
            <a:off x="2696366" y="1307285"/>
            <a:ext cx="6799267" cy="4260039"/>
          </a:xfrm>
          <a:prstGeom prst="irregularSeal1">
            <a:avLst/>
          </a:prstGeom>
          <a:gradFill>
            <a:gsLst>
              <a:gs pos="97000">
                <a:schemeClr val="bg1"/>
              </a:gs>
              <a:gs pos="57000">
                <a:srgbClr val="FF0000"/>
              </a:gs>
              <a:gs pos="22000">
                <a:schemeClr val="tx1"/>
              </a:gs>
              <a:gs pos="83000">
                <a:schemeClr val="tx1"/>
              </a:gs>
              <a:gs pos="7000">
                <a:schemeClr val="bg2">
                  <a:lumMod val="90000"/>
                </a:schemeClr>
              </a:gs>
            </a:gsLst>
            <a:path path="circle">
              <a:fillToRect l="50000" t="50000" r="50000" b="50000"/>
            </a:path>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78399" y="2492018"/>
            <a:ext cx="2235200" cy="1676401"/>
          </a:xfrm>
          <a:prstGeom prst="ellipse">
            <a:avLst/>
          </a:prstGeom>
          <a:ln w="190500" cap="rnd">
            <a:solidFill>
              <a:schemeClr val="bg2">
                <a:lumMod val="50000"/>
              </a:schemeClr>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7" name="Rectangle 16"/>
          <p:cNvSpPr/>
          <p:nvPr/>
        </p:nvSpPr>
        <p:spPr>
          <a:xfrm>
            <a:off x="4483789" y="2006927"/>
            <a:ext cx="3224421" cy="3560397"/>
          </a:xfrm>
          <a:prstGeom prst="rect">
            <a:avLst/>
          </a:prstGeom>
          <a:noFill/>
        </p:spPr>
        <p:txBody>
          <a:bodyPr wrap="none" lIns="91440" tIns="45720" rIns="91440" bIns="45720">
            <a:prstTxWarp prst="textArchUp">
              <a:avLst/>
            </a:prstTxWarp>
            <a:spAutoFit/>
          </a:bodyPr>
          <a:lstStyle/>
          <a:p>
            <a:pPr algn="ctr"/>
            <a:r>
              <a:rPr lang="fr-FR" sz="5400" b="1" cap="none" spc="50" dirty="0" smtClean="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Musée à Mulhouse</a:t>
            </a:r>
            <a:endParaRPr lang="fr-FR" sz="5400" b="1" cap="none" spc="50" dirty="0">
              <a:ln w="0">
                <a:solidFill>
                  <a:srgbClr val="00B05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0301348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8)">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000"/>
                                        <p:tgtEl>
                                          <p:spTgt spid="12"/>
                                        </p:tgtEl>
                                      </p:cBhvr>
                                    </p:animEffect>
                                    <p:anim calcmode="lin" valueType="num">
                                      <p:cBhvr>
                                        <p:cTn id="23" dur="2000" fill="hold"/>
                                        <p:tgtEl>
                                          <p:spTgt spid="12"/>
                                        </p:tgtEl>
                                        <p:attrNameLst>
                                          <p:attrName>ppt_w</p:attrName>
                                        </p:attrNameLst>
                                      </p:cBhvr>
                                      <p:tavLst>
                                        <p:tav tm="0" fmla="#ppt_w*sin(2.5*pi*$)">
                                          <p:val>
                                            <p:fltVal val="0"/>
                                          </p:val>
                                        </p:tav>
                                        <p:tav tm="100000">
                                          <p:val>
                                            <p:fltVal val="1"/>
                                          </p:val>
                                        </p:tav>
                                      </p:tavLst>
                                    </p:anim>
                                    <p:anim calcmode="lin" valueType="num">
                                      <p:cBhvr>
                                        <p:cTn id="24" dur="2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2000"/>
                                        <p:tgtEl>
                                          <p:spTgt spid="14"/>
                                        </p:tgtEl>
                                      </p:cBhvr>
                                    </p:animEffect>
                                    <p:anim calcmode="lin" valueType="num">
                                      <p:cBhvr>
                                        <p:cTn id="30" dur="2000" fill="hold"/>
                                        <p:tgtEl>
                                          <p:spTgt spid="14"/>
                                        </p:tgtEl>
                                        <p:attrNameLst>
                                          <p:attrName>ppt_w</p:attrName>
                                        </p:attrNameLst>
                                      </p:cBhvr>
                                      <p:tavLst>
                                        <p:tav tm="0" fmla="#ppt_w*sin(2.5*pi*$)">
                                          <p:val>
                                            <p:fltVal val="0"/>
                                          </p:val>
                                        </p:tav>
                                        <p:tav tm="100000">
                                          <p:val>
                                            <p:fltVal val="1"/>
                                          </p:val>
                                        </p:tav>
                                      </p:tavLst>
                                    </p:anim>
                                    <p:anim calcmode="lin" valueType="num">
                                      <p:cBhvr>
                                        <p:cTn id="31"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anim calcmode="lin" valueType="num">
                                      <p:cBhvr>
                                        <p:cTn id="37" dur="2000" fill="hold"/>
                                        <p:tgtEl>
                                          <p:spTgt spid="13"/>
                                        </p:tgtEl>
                                        <p:attrNameLst>
                                          <p:attrName>ppt_w</p:attrName>
                                        </p:attrNameLst>
                                      </p:cBhvr>
                                      <p:tavLst>
                                        <p:tav tm="0" fmla="#ppt_w*sin(2.5*pi*$)">
                                          <p:val>
                                            <p:fltVal val="0"/>
                                          </p:val>
                                        </p:tav>
                                        <p:tav tm="100000">
                                          <p:val>
                                            <p:fltVal val="1"/>
                                          </p:val>
                                        </p:tav>
                                      </p:tavLst>
                                    </p:anim>
                                    <p:anim calcmode="lin" valueType="num">
                                      <p:cBhvr>
                                        <p:cTn id="38"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45"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000"/>
                                        <p:tgtEl>
                                          <p:spTgt spid="15"/>
                                        </p:tgtEl>
                                      </p:cBhvr>
                                    </p:animEffect>
                                    <p:anim calcmode="lin" valueType="num">
                                      <p:cBhvr>
                                        <p:cTn id="44" dur="2000" fill="hold"/>
                                        <p:tgtEl>
                                          <p:spTgt spid="15"/>
                                        </p:tgtEl>
                                        <p:attrNameLst>
                                          <p:attrName>ppt_w</p:attrName>
                                        </p:attrNameLst>
                                      </p:cBhvr>
                                      <p:tavLst>
                                        <p:tav tm="0" fmla="#ppt_w*sin(2.5*pi*$)">
                                          <p:val>
                                            <p:fltVal val="0"/>
                                          </p:val>
                                        </p:tav>
                                        <p:tav tm="100000">
                                          <p:val>
                                            <p:fltVal val="1"/>
                                          </p:val>
                                        </p:tav>
                                      </p:tavLst>
                                    </p:anim>
                                    <p:anim calcmode="lin" valueType="num">
                                      <p:cBhvr>
                                        <p:cTn id="45" dur="20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45" presetClass="entr" presetSubtype="0"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2000"/>
                                        <p:tgtEl>
                                          <p:spTgt spid="16"/>
                                        </p:tgtEl>
                                      </p:cBhvr>
                                    </p:animEffect>
                                    <p:anim calcmode="lin" valueType="num">
                                      <p:cBhvr>
                                        <p:cTn id="51" dur="2000" fill="hold"/>
                                        <p:tgtEl>
                                          <p:spTgt spid="16"/>
                                        </p:tgtEl>
                                        <p:attrNameLst>
                                          <p:attrName>ppt_w</p:attrName>
                                        </p:attrNameLst>
                                      </p:cBhvr>
                                      <p:tavLst>
                                        <p:tav tm="0" fmla="#ppt_w*sin(2.5*pi*$)">
                                          <p:val>
                                            <p:fltVal val="0"/>
                                          </p:val>
                                        </p:tav>
                                        <p:tav tm="100000">
                                          <p:val>
                                            <p:fltVal val="1"/>
                                          </p:val>
                                        </p:tav>
                                      </p:tavLst>
                                    </p:anim>
                                    <p:anim calcmode="lin" valueType="num">
                                      <p:cBhvr>
                                        <p:cTn id="52" dur="2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3" grpId="0" animBg="1"/>
      <p:bldP spid="1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247</Words>
  <Application>Microsoft Office PowerPoint</Application>
  <PresentationFormat>Grand écran</PresentationFormat>
  <Paragraphs>87</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2021-05-19T18:15:16Z</dcterms:created>
  <dcterms:modified xsi:type="dcterms:W3CDTF">2021-05-22T18:17:27Z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