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69" r:id="rId14"/>
    <p:sldId id="268"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p188ZPNrBjJ47ysCVi17g==" hashData="vl+0hGA7mOlakN2ub5+c/cu6i7DcVx2mdUcdfucmG1AYIXRmDDU4ZmkVh/cVdU4yp8X3hzbEdefn+BC2eDBW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70" d="100"/>
          <a:sy n="70" d="100"/>
        </p:scale>
        <p:origin x="6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2223808" y="4017166"/>
            <a:ext cx="7773410" cy="707886"/>
          </a:xfrm>
          <a:prstGeom prst="rect">
            <a:avLst/>
          </a:prstGeom>
          <a:noFill/>
        </p:spPr>
        <p:txBody>
          <a:bodyPr wrap="none" lIns="91440" tIns="45720" rIns="91440" bIns="45720">
            <a:spAutoFit/>
          </a:bodyPr>
          <a:lstStyle/>
          <a:p>
            <a:pPr algn="ctr"/>
            <a:r>
              <a:rPr lang="fr-FR" sz="40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Je m’y suis rendus en 2021</a:t>
            </a:r>
            <a:endParaRPr lang="fr-FR" sz="40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38" presetClass="entr" presetSubtype="0" accel="50000" fill="hold" nodeType="clickEffect">
                                  <p:stCondLst>
                                    <p:cond delay="0"/>
                                  </p:stCondLst>
                                  <p:iterate type="lt">
                                    <p:tmPct val="50000"/>
                                  </p:iterate>
                                  <p:childTnLst>
                                    <p:set>
                                      <p:cBhvr>
                                        <p:cTn id="79" dur="1" fill="hold">
                                          <p:stCondLst>
                                            <p:cond delay="0"/>
                                          </p:stCondLst>
                                        </p:cTn>
                                        <p:tgtEl>
                                          <p:spTgt spid="19">
                                            <p:txEl>
                                              <p:pRg st="0" end="0"/>
                                            </p:txEl>
                                          </p:spTgt>
                                        </p:tgtEl>
                                        <p:attrNameLst>
                                          <p:attrName>style.visibility</p:attrName>
                                        </p:attrNameLst>
                                      </p:cBhvr>
                                      <p:to>
                                        <p:strVal val="visible"/>
                                      </p:to>
                                    </p:set>
                                    <p:set>
                                      <p:cBhvr>
                                        <p:cTn id="80" dur="455" fill="hold">
                                          <p:stCondLst>
                                            <p:cond delay="0"/>
                                          </p:stCondLst>
                                        </p:cTn>
                                        <p:tgtEl>
                                          <p:spTgt spid="19">
                                            <p:txEl>
                                              <p:pRg st="0" end="0"/>
                                            </p:txEl>
                                          </p:spTgt>
                                        </p:tgtEl>
                                        <p:attrNameLst>
                                          <p:attrName>style.rotation</p:attrName>
                                        </p:attrNameLst>
                                      </p:cBhvr>
                                      <p:to>
                                        <p:strVal val="-45.0"/>
                                      </p:to>
                                    </p:set>
                                    <p:anim calcmode="lin" valueType="num">
                                      <p:cBhvr>
                                        <p:cTn id="81"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82"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83"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84"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992565" y="1359131"/>
            <a:ext cx="6400800" cy="413973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2780" y="1431270"/>
            <a:ext cx="5426440" cy="406983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14189" y="1306283"/>
            <a:ext cx="6763621" cy="407197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56854" y="1374641"/>
            <a:ext cx="5478291" cy="410871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40242" y="1437182"/>
            <a:ext cx="5311515" cy="398363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25" b="20182"/>
          <a:stretch/>
        </p:blipFill>
        <p:spPr>
          <a:xfrm>
            <a:off x="4224995" y="1395613"/>
            <a:ext cx="3797099" cy="403048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6607" r="737" b="5798"/>
          <a:stretch/>
        </p:blipFill>
        <p:spPr>
          <a:xfrm>
            <a:off x="2725948" y="1427712"/>
            <a:ext cx="6795193" cy="40025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223</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2021-05-19T18:15:16Z</dcterms:created>
  <dcterms:modified xsi:type="dcterms:W3CDTF">2021-05-20T07:22:21Z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