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8"/>
  </p:notesMasterIdLst>
  <p:sldIdLst>
    <p:sldId id="257" r:id="rId2"/>
    <p:sldId id="256"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uVWNGmOj/C/fEAHy1pHsgA==" hashData="XhHuStT23LlZKNIXHigBCipXMbUJWGpjapTrRKj2aKoe0rhjtdLrfSCqZRAx3h1kATGLXAzffnK03DJuvakSkA=="/>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showGuides="1">
      <p:cViewPr varScale="1">
        <p:scale>
          <a:sx n="80" d="100"/>
          <a:sy n="80" d="100"/>
        </p:scale>
        <p:origin x="534" y="84"/>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1EAD9CC2-64E4-46CB-86AC-223A3AC99303}" type="datetimeFigureOut">
              <a:rPr lang="fr-FR" smtClean="0"/>
              <a:t>09/01/2019</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commentair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CAC64B6-16EA-4C54-B5C9-0600B7FD81DA}" type="slidenum">
              <a:rPr lang="fr-FR" smtClean="0"/>
              <a:t>‹N°›</a:t>
            </a:fld>
            <a:endParaRPr lang="fr-FR"/>
          </a:p>
        </p:txBody>
      </p:sp>
    </p:spTree>
    <p:extLst>
      <p:ext uri="{BB962C8B-B14F-4D97-AF65-F5344CB8AC3E}">
        <p14:creationId xmlns:p14="http://schemas.microsoft.com/office/powerpoint/2010/main" val="108820765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1</a:t>
            </a:fld>
            <a:endParaRPr lang="fr-FR"/>
          </a:p>
        </p:txBody>
      </p:sp>
    </p:spTree>
    <p:extLst>
      <p:ext uri="{BB962C8B-B14F-4D97-AF65-F5344CB8AC3E}">
        <p14:creationId xmlns:p14="http://schemas.microsoft.com/office/powerpoint/2010/main" val="29028440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2</a:t>
            </a:fld>
            <a:endParaRPr lang="fr-FR"/>
          </a:p>
        </p:txBody>
      </p:sp>
    </p:spTree>
    <p:extLst>
      <p:ext uri="{BB962C8B-B14F-4D97-AF65-F5344CB8AC3E}">
        <p14:creationId xmlns:p14="http://schemas.microsoft.com/office/powerpoint/2010/main" val="27832852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3</a:t>
            </a:fld>
            <a:endParaRPr lang="fr-FR"/>
          </a:p>
        </p:txBody>
      </p:sp>
    </p:spTree>
    <p:extLst>
      <p:ext uri="{BB962C8B-B14F-4D97-AF65-F5344CB8AC3E}">
        <p14:creationId xmlns:p14="http://schemas.microsoft.com/office/powerpoint/2010/main" val="116026076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4</a:t>
            </a:fld>
            <a:endParaRPr lang="fr-FR"/>
          </a:p>
        </p:txBody>
      </p:sp>
    </p:spTree>
    <p:extLst>
      <p:ext uri="{BB962C8B-B14F-4D97-AF65-F5344CB8AC3E}">
        <p14:creationId xmlns:p14="http://schemas.microsoft.com/office/powerpoint/2010/main" val="159635812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5</a:t>
            </a:fld>
            <a:endParaRPr lang="fr-FR"/>
          </a:p>
        </p:txBody>
      </p:sp>
    </p:spTree>
    <p:extLst>
      <p:ext uri="{BB962C8B-B14F-4D97-AF65-F5344CB8AC3E}">
        <p14:creationId xmlns:p14="http://schemas.microsoft.com/office/powerpoint/2010/main" val="250726933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6</a:t>
            </a:fld>
            <a:endParaRPr lang="fr-FR"/>
          </a:p>
        </p:txBody>
      </p:sp>
    </p:spTree>
    <p:extLst>
      <p:ext uri="{BB962C8B-B14F-4D97-AF65-F5344CB8AC3E}">
        <p14:creationId xmlns:p14="http://schemas.microsoft.com/office/powerpoint/2010/main" val="33167011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7</a:t>
            </a:fld>
            <a:endParaRPr lang="fr-FR"/>
          </a:p>
        </p:txBody>
      </p:sp>
    </p:spTree>
    <p:extLst>
      <p:ext uri="{BB962C8B-B14F-4D97-AF65-F5344CB8AC3E}">
        <p14:creationId xmlns:p14="http://schemas.microsoft.com/office/powerpoint/2010/main" val="365861837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8</a:t>
            </a:fld>
            <a:endParaRPr lang="fr-FR"/>
          </a:p>
        </p:txBody>
      </p:sp>
    </p:spTree>
    <p:extLst>
      <p:ext uri="{BB962C8B-B14F-4D97-AF65-F5344CB8AC3E}">
        <p14:creationId xmlns:p14="http://schemas.microsoft.com/office/powerpoint/2010/main" val="391386450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9</a:t>
            </a:fld>
            <a:endParaRPr lang="fr-FR"/>
          </a:p>
        </p:txBody>
      </p:sp>
    </p:spTree>
    <p:extLst>
      <p:ext uri="{BB962C8B-B14F-4D97-AF65-F5344CB8AC3E}">
        <p14:creationId xmlns:p14="http://schemas.microsoft.com/office/powerpoint/2010/main" val="175681632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10</a:t>
            </a:fld>
            <a:endParaRPr lang="fr-FR"/>
          </a:p>
        </p:txBody>
      </p:sp>
    </p:spTree>
    <p:extLst>
      <p:ext uri="{BB962C8B-B14F-4D97-AF65-F5344CB8AC3E}">
        <p14:creationId xmlns:p14="http://schemas.microsoft.com/office/powerpoint/2010/main" val="257659525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11</a:t>
            </a:fld>
            <a:endParaRPr lang="fr-FR"/>
          </a:p>
        </p:txBody>
      </p:sp>
    </p:spTree>
    <p:extLst>
      <p:ext uri="{BB962C8B-B14F-4D97-AF65-F5344CB8AC3E}">
        <p14:creationId xmlns:p14="http://schemas.microsoft.com/office/powerpoint/2010/main" val="326143527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12</a:t>
            </a:fld>
            <a:endParaRPr lang="fr-FR"/>
          </a:p>
        </p:txBody>
      </p:sp>
    </p:spTree>
    <p:extLst>
      <p:ext uri="{BB962C8B-B14F-4D97-AF65-F5344CB8AC3E}">
        <p14:creationId xmlns:p14="http://schemas.microsoft.com/office/powerpoint/2010/main" val="152426801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13</a:t>
            </a:fld>
            <a:endParaRPr lang="fr-FR"/>
          </a:p>
        </p:txBody>
      </p:sp>
    </p:spTree>
    <p:extLst>
      <p:ext uri="{BB962C8B-B14F-4D97-AF65-F5344CB8AC3E}">
        <p14:creationId xmlns:p14="http://schemas.microsoft.com/office/powerpoint/2010/main" val="283972816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14</a:t>
            </a:fld>
            <a:endParaRPr lang="fr-FR"/>
          </a:p>
        </p:txBody>
      </p:sp>
    </p:spTree>
    <p:extLst>
      <p:ext uri="{BB962C8B-B14F-4D97-AF65-F5344CB8AC3E}">
        <p14:creationId xmlns:p14="http://schemas.microsoft.com/office/powerpoint/2010/main" val="351609379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15</a:t>
            </a:fld>
            <a:endParaRPr lang="fr-FR"/>
          </a:p>
        </p:txBody>
      </p:sp>
    </p:spTree>
    <p:extLst>
      <p:ext uri="{BB962C8B-B14F-4D97-AF65-F5344CB8AC3E}">
        <p14:creationId xmlns:p14="http://schemas.microsoft.com/office/powerpoint/2010/main" val="174967574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16</a:t>
            </a:fld>
            <a:endParaRPr lang="fr-FR"/>
          </a:p>
        </p:txBody>
      </p:sp>
    </p:spTree>
    <p:extLst>
      <p:ext uri="{BB962C8B-B14F-4D97-AF65-F5344CB8AC3E}">
        <p14:creationId xmlns:p14="http://schemas.microsoft.com/office/powerpoint/2010/main" val="54949410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fr-FR" smtClean="0"/>
              <a:t>Modifiez le style du titre</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smtClean="0"/>
              <a:t>Modifiez le style des sous-titres du masque</a:t>
            </a:r>
            <a:endParaRPr lang="en-US" dirty="0"/>
          </a:p>
        </p:txBody>
      </p:sp>
      <p:sp>
        <p:nvSpPr>
          <p:cNvPr id="4" name="Date Placeholder 3"/>
          <p:cNvSpPr>
            <a:spLocks noGrp="1"/>
          </p:cNvSpPr>
          <p:nvPr>
            <p:ph type="dt" sz="half" idx="10"/>
          </p:nvPr>
        </p:nvSpPr>
        <p:spPr/>
        <p:txBody>
          <a:bodyPr/>
          <a:lstStyle/>
          <a:p>
            <a:fld id="{105DBF19-B73B-4B8F-BC9E-0FBB79AE3CE0}" type="datetime1">
              <a:rPr lang="fr-FR" smtClean="0"/>
              <a:t>09/01/2019</a:t>
            </a:fld>
            <a:endParaRPr lang="fr-FR"/>
          </a:p>
        </p:txBody>
      </p:sp>
      <p:sp>
        <p:nvSpPr>
          <p:cNvPr id="5" name="Footer Placeholder 4"/>
          <p:cNvSpPr>
            <a:spLocks noGrp="1"/>
          </p:cNvSpPr>
          <p:nvPr>
            <p:ph type="ftr" sz="quarter" idx="11"/>
          </p:nvPr>
        </p:nvSpPr>
        <p:spPr/>
        <p:txBody>
          <a:bodyPr/>
          <a:lstStyle/>
          <a:p>
            <a:r>
              <a:rPr lang="fr-FR" smtClean="0"/>
              <a:t>PPS Lande Janvier 2019</a:t>
            </a:r>
            <a:endParaRPr lang="fr-FR"/>
          </a:p>
        </p:txBody>
      </p:sp>
      <p:sp>
        <p:nvSpPr>
          <p:cNvPr id="6" name="Slide Number Placeholder 5"/>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249270195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750" advTm="8000">
        <p15:prstTrans prst="peelOff"/>
      </p:transition>
    </mc:Choice>
    <mc:Fallback xmlns="">
      <p:transition spd="slow" advTm="8000">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Content Placeholder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49CFF34F-B673-4891-95C3-FDE17353B68B}" type="datetime1">
              <a:rPr lang="fr-FR" smtClean="0"/>
              <a:t>09/01/2019</a:t>
            </a:fld>
            <a:endParaRPr lang="fr-FR"/>
          </a:p>
        </p:txBody>
      </p:sp>
      <p:sp>
        <p:nvSpPr>
          <p:cNvPr id="5" name="Footer Placeholder 4"/>
          <p:cNvSpPr>
            <a:spLocks noGrp="1"/>
          </p:cNvSpPr>
          <p:nvPr>
            <p:ph type="ftr" sz="quarter" idx="11"/>
          </p:nvPr>
        </p:nvSpPr>
        <p:spPr/>
        <p:txBody>
          <a:bodyPr/>
          <a:lstStyle/>
          <a:p>
            <a:r>
              <a:rPr lang="fr-FR" smtClean="0"/>
              <a:t>PPS Lande Janvier 2019</a:t>
            </a:r>
            <a:endParaRPr lang="fr-FR"/>
          </a:p>
        </p:txBody>
      </p:sp>
      <p:sp>
        <p:nvSpPr>
          <p:cNvPr id="6" name="Slide Number Placeholder 5"/>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374702286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750" advTm="8000">
        <p15:prstTrans prst="peelOff"/>
      </p:transition>
    </mc:Choice>
    <mc:Fallback xmlns="">
      <p:transition spd="slow" advTm="8000">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fr-FR" smtClean="0"/>
              <a:t>Modifiez le style du titre</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smtClean="0"/>
              <a:t>Modifiez les styles du texte du masque</a:t>
            </a:r>
          </a:p>
        </p:txBody>
      </p:sp>
      <p:sp>
        <p:nvSpPr>
          <p:cNvPr id="4" name="Date Placeholder 3"/>
          <p:cNvSpPr>
            <a:spLocks noGrp="1"/>
          </p:cNvSpPr>
          <p:nvPr>
            <p:ph type="dt" sz="half" idx="10"/>
          </p:nvPr>
        </p:nvSpPr>
        <p:spPr/>
        <p:txBody>
          <a:bodyPr/>
          <a:lstStyle/>
          <a:p>
            <a:fld id="{7E4B15E7-2641-4021-9A82-4FF6F6642C46}" type="datetime1">
              <a:rPr lang="fr-FR" smtClean="0"/>
              <a:t>09/01/2019</a:t>
            </a:fld>
            <a:endParaRPr lang="fr-FR"/>
          </a:p>
        </p:txBody>
      </p:sp>
      <p:sp>
        <p:nvSpPr>
          <p:cNvPr id="5" name="Footer Placeholder 4"/>
          <p:cNvSpPr>
            <a:spLocks noGrp="1"/>
          </p:cNvSpPr>
          <p:nvPr>
            <p:ph type="ftr" sz="quarter" idx="11"/>
          </p:nvPr>
        </p:nvSpPr>
        <p:spPr/>
        <p:txBody>
          <a:bodyPr/>
          <a:lstStyle/>
          <a:p>
            <a:r>
              <a:rPr lang="fr-FR" smtClean="0"/>
              <a:t>PPS Lande Janvier 2019</a:t>
            </a:r>
            <a:endParaRPr lang="fr-FR"/>
          </a:p>
        </p:txBody>
      </p:sp>
      <p:sp>
        <p:nvSpPr>
          <p:cNvPr id="6" name="Slide Number Placeholder 5"/>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113285243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750" advTm="8000">
        <p15:prstTrans prst="peelOff"/>
      </p:transition>
    </mc:Choice>
    <mc:Fallback xmlns="">
      <p:transition spd="slow" advTm="8000">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5" name="Date Placeholder 4"/>
          <p:cNvSpPr>
            <a:spLocks noGrp="1"/>
          </p:cNvSpPr>
          <p:nvPr>
            <p:ph type="dt" sz="half" idx="10"/>
          </p:nvPr>
        </p:nvSpPr>
        <p:spPr/>
        <p:txBody>
          <a:bodyPr/>
          <a:lstStyle/>
          <a:p>
            <a:fld id="{1A1C7D08-3E95-4E6E-8AE2-7635171B5341}" type="datetime1">
              <a:rPr lang="fr-FR" smtClean="0"/>
              <a:t>09/01/2019</a:t>
            </a:fld>
            <a:endParaRPr lang="fr-FR"/>
          </a:p>
        </p:txBody>
      </p:sp>
      <p:sp>
        <p:nvSpPr>
          <p:cNvPr id="6" name="Footer Placeholder 5"/>
          <p:cNvSpPr>
            <a:spLocks noGrp="1"/>
          </p:cNvSpPr>
          <p:nvPr>
            <p:ph type="ftr" sz="quarter" idx="11"/>
          </p:nvPr>
        </p:nvSpPr>
        <p:spPr/>
        <p:txBody>
          <a:bodyPr/>
          <a:lstStyle/>
          <a:p>
            <a:r>
              <a:rPr lang="fr-FR" smtClean="0"/>
              <a:t>PPS Lande Janvier 2019</a:t>
            </a:r>
            <a:endParaRPr lang="fr-FR"/>
          </a:p>
        </p:txBody>
      </p:sp>
      <p:sp>
        <p:nvSpPr>
          <p:cNvPr id="7" name="Slide Number Placeholder 6"/>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275064324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750" advTm="8000">
        <p15:prstTrans prst="peelOff"/>
      </p:transition>
    </mc:Choice>
    <mc:Fallback xmlns="">
      <p:transition spd="slow" advTm="800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fr-FR" smtClean="0"/>
              <a:t>Modifiez le style du titre</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4" name="Content Placeholder 3"/>
          <p:cNvSpPr>
            <a:spLocks noGrp="1"/>
          </p:cNvSpPr>
          <p:nvPr>
            <p:ph sz="half" idx="2"/>
          </p:nvPr>
        </p:nvSpPr>
        <p:spPr>
          <a:xfrm>
            <a:off x="839788" y="2505075"/>
            <a:ext cx="5157787"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6" name="Content Placeholder 5"/>
          <p:cNvSpPr>
            <a:spLocks noGrp="1"/>
          </p:cNvSpPr>
          <p:nvPr>
            <p:ph sz="quarter" idx="4"/>
          </p:nvPr>
        </p:nvSpPr>
        <p:spPr>
          <a:xfrm>
            <a:off x="6172200" y="2505075"/>
            <a:ext cx="5183188"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7" name="Date Placeholder 6"/>
          <p:cNvSpPr>
            <a:spLocks noGrp="1"/>
          </p:cNvSpPr>
          <p:nvPr>
            <p:ph type="dt" sz="half" idx="10"/>
          </p:nvPr>
        </p:nvSpPr>
        <p:spPr/>
        <p:txBody>
          <a:bodyPr/>
          <a:lstStyle/>
          <a:p>
            <a:fld id="{E2646034-D268-4B58-B52D-BAFA7D8A9307}" type="datetime1">
              <a:rPr lang="fr-FR" smtClean="0"/>
              <a:t>09/01/2019</a:t>
            </a:fld>
            <a:endParaRPr lang="fr-FR"/>
          </a:p>
        </p:txBody>
      </p:sp>
      <p:sp>
        <p:nvSpPr>
          <p:cNvPr id="8" name="Footer Placeholder 7"/>
          <p:cNvSpPr>
            <a:spLocks noGrp="1"/>
          </p:cNvSpPr>
          <p:nvPr>
            <p:ph type="ftr" sz="quarter" idx="11"/>
          </p:nvPr>
        </p:nvSpPr>
        <p:spPr/>
        <p:txBody>
          <a:bodyPr/>
          <a:lstStyle/>
          <a:p>
            <a:r>
              <a:rPr lang="fr-FR" smtClean="0"/>
              <a:t>PPS Lande Janvier 2019</a:t>
            </a:r>
            <a:endParaRPr lang="fr-FR"/>
          </a:p>
        </p:txBody>
      </p:sp>
      <p:sp>
        <p:nvSpPr>
          <p:cNvPr id="9" name="Slide Number Placeholder 8"/>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175049856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750" advTm="8000">
        <p15:prstTrans prst="peelOff"/>
      </p:transition>
    </mc:Choice>
    <mc:Fallback xmlns="">
      <p:transition spd="slow" advTm="8000">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Date Placeholder 2"/>
          <p:cNvSpPr>
            <a:spLocks noGrp="1"/>
          </p:cNvSpPr>
          <p:nvPr>
            <p:ph type="dt" sz="half" idx="10"/>
          </p:nvPr>
        </p:nvSpPr>
        <p:spPr/>
        <p:txBody>
          <a:bodyPr/>
          <a:lstStyle/>
          <a:p>
            <a:fld id="{DC7B3B41-D6A0-42DD-B79E-552447B4A853}" type="datetime1">
              <a:rPr lang="fr-FR" smtClean="0"/>
              <a:t>09/01/2019</a:t>
            </a:fld>
            <a:endParaRPr lang="fr-FR"/>
          </a:p>
        </p:txBody>
      </p:sp>
      <p:sp>
        <p:nvSpPr>
          <p:cNvPr id="4" name="Footer Placeholder 3"/>
          <p:cNvSpPr>
            <a:spLocks noGrp="1"/>
          </p:cNvSpPr>
          <p:nvPr>
            <p:ph type="ftr" sz="quarter" idx="11"/>
          </p:nvPr>
        </p:nvSpPr>
        <p:spPr/>
        <p:txBody>
          <a:bodyPr/>
          <a:lstStyle/>
          <a:p>
            <a:r>
              <a:rPr lang="fr-FR" smtClean="0"/>
              <a:t>PPS Lande Janvier 2019</a:t>
            </a:r>
            <a:endParaRPr lang="fr-FR"/>
          </a:p>
        </p:txBody>
      </p:sp>
      <p:sp>
        <p:nvSpPr>
          <p:cNvPr id="5" name="Slide Number Placeholder 4"/>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230681396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750" advTm="8000">
        <p15:prstTrans prst="peelOff"/>
      </p:transition>
    </mc:Choice>
    <mc:Fallback xmlns="">
      <p:transition spd="slow" advTm="8000">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6DF79C6-C5C7-4738-86FE-60F0F325E8C4}" type="datetime1">
              <a:rPr lang="fr-FR" smtClean="0"/>
              <a:t>09/01/2019</a:t>
            </a:fld>
            <a:endParaRPr lang="fr-FR"/>
          </a:p>
        </p:txBody>
      </p:sp>
      <p:sp>
        <p:nvSpPr>
          <p:cNvPr id="3" name="Footer Placeholder 2"/>
          <p:cNvSpPr>
            <a:spLocks noGrp="1"/>
          </p:cNvSpPr>
          <p:nvPr>
            <p:ph type="ftr" sz="quarter" idx="11"/>
          </p:nvPr>
        </p:nvSpPr>
        <p:spPr/>
        <p:txBody>
          <a:bodyPr/>
          <a:lstStyle/>
          <a:p>
            <a:r>
              <a:rPr lang="fr-FR" smtClean="0"/>
              <a:t>PPS Lande Janvier 2019</a:t>
            </a:r>
            <a:endParaRPr lang="fr-FR"/>
          </a:p>
        </p:txBody>
      </p:sp>
      <p:sp>
        <p:nvSpPr>
          <p:cNvPr id="4" name="Slide Number Placeholder 3"/>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349324233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750" advTm="8000">
        <p15:prstTrans prst="peelOff"/>
      </p:transition>
    </mc:Choice>
    <mc:Fallback xmlns="">
      <p:transition spd="slow" advTm="8000">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Date Placeholder 4"/>
          <p:cNvSpPr>
            <a:spLocks noGrp="1"/>
          </p:cNvSpPr>
          <p:nvPr>
            <p:ph type="dt" sz="half" idx="10"/>
          </p:nvPr>
        </p:nvSpPr>
        <p:spPr/>
        <p:txBody>
          <a:bodyPr/>
          <a:lstStyle/>
          <a:p>
            <a:fld id="{4D0CBB0C-32B1-4C5E-81E7-EB19B40E4C6A}" type="datetime1">
              <a:rPr lang="fr-FR" smtClean="0"/>
              <a:t>09/01/2019</a:t>
            </a:fld>
            <a:endParaRPr lang="fr-FR"/>
          </a:p>
        </p:txBody>
      </p:sp>
      <p:sp>
        <p:nvSpPr>
          <p:cNvPr id="6" name="Footer Placeholder 5"/>
          <p:cNvSpPr>
            <a:spLocks noGrp="1"/>
          </p:cNvSpPr>
          <p:nvPr>
            <p:ph type="ftr" sz="quarter" idx="11"/>
          </p:nvPr>
        </p:nvSpPr>
        <p:spPr/>
        <p:txBody>
          <a:bodyPr/>
          <a:lstStyle/>
          <a:p>
            <a:r>
              <a:rPr lang="fr-FR" smtClean="0"/>
              <a:t>PPS Lande Janvier 2019</a:t>
            </a:r>
            <a:endParaRPr lang="fr-FR"/>
          </a:p>
        </p:txBody>
      </p:sp>
      <p:sp>
        <p:nvSpPr>
          <p:cNvPr id="7" name="Slide Number Placeholder 6"/>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132800461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750" advTm="8000">
        <p15:prstTrans prst="peelOff"/>
      </p:transition>
    </mc:Choice>
    <mc:Fallback xmlns="">
      <p:transition spd="slow" advTm="8000">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fr-FR" smtClean="0"/>
              <a:t>Cliquez sur l'icône pour ajouter une image</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Date Placeholder 4"/>
          <p:cNvSpPr>
            <a:spLocks noGrp="1"/>
          </p:cNvSpPr>
          <p:nvPr>
            <p:ph type="dt" sz="half" idx="10"/>
          </p:nvPr>
        </p:nvSpPr>
        <p:spPr/>
        <p:txBody>
          <a:bodyPr/>
          <a:lstStyle/>
          <a:p>
            <a:fld id="{17167DC5-DC91-460D-B7F7-CC58D3F0D628}" type="datetime1">
              <a:rPr lang="fr-FR" smtClean="0"/>
              <a:t>09/01/2019</a:t>
            </a:fld>
            <a:endParaRPr lang="fr-FR"/>
          </a:p>
        </p:txBody>
      </p:sp>
      <p:sp>
        <p:nvSpPr>
          <p:cNvPr id="6" name="Footer Placeholder 5"/>
          <p:cNvSpPr>
            <a:spLocks noGrp="1"/>
          </p:cNvSpPr>
          <p:nvPr>
            <p:ph type="ftr" sz="quarter" idx="11"/>
          </p:nvPr>
        </p:nvSpPr>
        <p:spPr/>
        <p:txBody>
          <a:bodyPr/>
          <a:lstStyle/>
          <a:p>
            <a:r>
              <a:rPr lang="fr-FR" smtClean="0"/>
              <a:t>PPS Lande Janvier 2019</a:t>
            </a:r>
            <a:endParaRPr lang="fr-FR"/>
          </a:p>
        </p:txBody>
      </p:sp>
      <p:sp>
        <p:nvSpPr>
          <p:cNvPr id="7" name="Slide Number Placeholder 6"/>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33297199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750" advTm="8000">
        <p15:prstTrans prst="peelOff"/>
      </p:transition>
    </mc:Choice>
    <mc:Fallback xmlns="">
      <p:transition spd="slow" advTm="8000">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Vertical Text Placeholder 2"/>
          <p:cNvSpPr>
            <a:spLocks noGrp="1"/>
          </p:cNvSpPr>
          <p:nvPr>
            <p:ph type="body" orient="vert" idx="1"/>
          </p:nvPr>
        </p:nvSpPr>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9EF08375-2522-422A-A166-97C2A94A1F4C}" type="datetime1">
              <a:rPr lang="fr-FR" smtClean="0"/>
              <a:t>09/01/2019</a:t>
            </a:fld>
            <a:endParaRPr lang="fr-FR"/>
          </a:p>
        </p:txBody>
      </p:sp>
      <p:sp>
        <p:nvSpPr>
          <p:cNvPr id="5" name="Footer Placeholder 4"/>
          <p:cNvSpPr>
            <a:spLocks noGrp="1"/>
          </p:cNvSpPr>
          <p:nvPr>
            <p:ph type="ftr" sz="quarter" idx="11"/>
          </p:nvPr>
        </p:nvSpPr>
        <p:spPr/>
        <p:txBody>
          <a:bodyPr/>
          <a:lstStyle/>
          <a:p>
            <a:r>
              <a:rPr lang="fr-FR" smtClean="0"/>
              <a:t>PPS Lande Janvier 2019</a:t>
            </a:r>
            <a:endParaRPr lang="fr-FR"/>
          </a:p>
        </p:txBody>
      </p:sp>
      <p:sp>
        <p:nvSpPr>
          <p:cNvPr id="6" name="Slide Number Placeholder 5"/>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412068328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750" advTm="8000">
        <p15:prstTrans prst="peelOff"/>
      </p:transition>
    </mc:Choice>
    <mc:Fallback xmlns="">
      <p:transition spd="slow" advTm="8000">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fr-FR" smtClean="0"/>
              <a:t>Modifiez le style du titre</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5B9D97AB-46F3-49B5-8789-471D3903A022}" type="datetime1">
              <a:rPr lang="fr-FR" smtClean="0"/>
              <a:t>09/01/2019</a:t>
            </a:fld>
            <a:endParaRPr lang="fr-FR"/>
          </a:p>
        </p:txBody>
      </p:sp>
      <p:sp>
        <p:nvSpPr>
          <p:cNvPr id="5" name="Footer Placeholder 4"/>
          <p:cNvSpPr>
            <a:spLocks noGrp="1"/>
          </p:cNvSpPr>
          <p:nvPr>
            <p:ph type="ftr" sz="quarter" idx="11"/>
          </p:nvPr>
        </p:nvSpPr>
        <p:spPr/>
        <p:txBody>
          <a:bodyPr/>
          <a:lstStyle/>
          <a:p>
            <a:r>
              <a:rPr lang="fr-FR" smtClean="0"/>
              <a:t>PPS Lande Janvier 2019</a:t>
            </a:r>
            <a:endParaRPr lang="fr-FR"/>
          </a:p>
        </p:txBody>
      </p:sp>
      <p:sp>
        <p:nvSpPr>
          <p:cNvPr id="6" name="Slide Number Placeholder 5"/>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416060509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750" advTm="8000">
        <p15:prstTrans prst="peelOff"/>
      </p:transition>
    </mc:Choice>
    <mc:Fallback xmlns="">
      <p:transition spd="slow" advTm="8000">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smtClean="0"/>
              <a:t>Modifiez le style du titre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643E5C5-AC27-4A25-9826-D11CA373C26F}" type="datetime1">
              <a:rPr lang="fr-FR" smtClean="0"/>
              <a:t>09/01/2019</a:t>
            </a:fld>
            <a:endParaRPr lang="fr-FR"/>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fr-FR" smtClean="0"/>
              <a:t>PPS Lande Janvier 2019</a:t>
            </a:r>
            <a:endParaRPr lang="fr-FR"/>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BF9C1DA-A824-4261-BEA2-A295BF53CDCE}" type="slidenum">
              <a:rPr lang="fr-FR" smtClean="0"/>
              <a:t>‹N°›</a:t>
            </a:fld>
            <a:endParaRPr lang="fr-FR"/>
          </a:p>
        </p:txBody>
      </p:sp>
    </p:spTree>
    <p:extLst>
      <p:ext uri="{BB962C8B-B14F-4D97-AF65-F5344CB8AC3E}">
        <p14:creationId xmlns:p14="http://schemas.microsoft.com/office/powerpoint/2010/main" val="1579447172"/>
      </p:ext>
    </p:extLst>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mc:AlternateContent xmlns:mc="http://schemas.openxmlformats.org/markup-compatibility/2006" xmlns:p15="http://schemas.microsoft.com/office/powerpoint/2012/main">
    <mc:Choice Requires="p15">
      <p:transition xmlns:p14="http://schemas.microsoft.com/office/powerpoint/2010/main" spd="slow" p14:dur="6750" advTm="8000">
        <p15:prstTrans prst="peelOff"/>
      </p:transition>
    </mc:Choice>
    <mc:Fallback xmlns="">
      <p:transition spd="slow" advTm="8000">
        <p:fade/>
      </p:transition>
    </mc:Fallback>
  </mc:AlternateConten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audio" Target="../media/audio1.wav"/><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smtClean="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09/01/2019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1</a:t>
            </a:fld>
            <a:endParaRPr lang="fr-FR" sz="1600" b="1" dirty="0"/>
          </a:p>
        </p:txBody>
      </p:sp>
      <p:pic>
        <p:nvPicPr>
          <p:cNvPr id="2" name="Image 1"/>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101221" y="-30802"/>
            <a:ext cx="12192000" cy="6858000"/>
          </a:xfrm>
          <a:prstGeom prst="rect">
            <a:avLst/>
          </a:prstGeom>
          <a:effectLst>
            <a:glow rad="63500">
              <a:schemeClr val="accent2">
                <a:satMod val="175000"/>
                <a:alpha val="40000"/>
              </a:schemeClr>
            </a:glow>
          </a:effectLst>
        </p:spPr>
      </p:pic>
      <p:sp>
        <p:nvSpPr>
          <p:cNvPr id="3" name="Rectangle 2"/>
          <p:cNvSpPr/>
          <p:nvPr/>
        </p:nvSpPr>
        <p:spPr>
          <a:xfrm>
            <a:off x="1153716" y="1938363"/>
            <a:ext cx="9884565" cy="2554545"/>
          </a:xfrm>
          <a:prstGeom prst="rect">
            <a:avLst/>
          </a:prstGeom>
        </p:spPr>
        <p:txBody>
          <a:bodyPr wrap="none">
            <a:spAutoFit/>
          </a:bodyPr>
          <a:lstStyle/>
          <a:p>
            <a:r>
              <a:rPr lang="fr-FR" sz="6600" b="1" dirty="0"/>
              <a:t> </a:t>
            </a:r>
            <a:r>
              <a:rPr lang="fr-FR" sz="8000" b="1" dirty="0"/>
              <a:t>Mon Doigt dans ta </a:t>
            </a:r>
            <a:r>
              <a:rPr lang="fr-FR" sz="8000" b="1" dirty="0" smtClean="0"/>
              <a:t>rue</a:t>
            </a:r>
          </a:p>
          <a:p>
            <a:r>
              <a:rPr lang="fr-FR" sz="8000" b="1" dirty="0"/>
              <a:t> </a:t>
            </a:r>
            <a:r>
              <a:rPr lang="fr-FR" sz="8000" b="1" dirty="0" smtClean="0"/>
              <a:t>        par Lande N° </a:t>
            </a:r>
            <a:r>
              <a:rPr lang="fr-FR" sz="8000" b="1" dirty="0" smtClean="0"/>
              <a:t>9</a:t>
            </a:r>
            <a:endParaRPr lang="fr-FR" sz="8000" b="1" dirty="0"/>
          </a:p>
        </p:txBody>
      </p:sp>
    </p:spTree>
    <p:extLst>
      <p:ext uri="{BB962C8B-B14F-4D97-AF65-F5344CB8AC3E}">
        <p14:creationId xmlns:p14="http://schemas.microsoft.com/office/powerpoint/2010/main" val="288778699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750" advTm="8000">
        <p15:prstTrans prst="peelOff"/>
        <p:sndAc>
          <p:stSnd loop="1">
            <p:snd r:embed="rId3" name="045_Ca_ne_s'invente_pas_001.wav"/>
          </p:stSnd>
        </p:sndAc>
      </p:transition>
    </mc:Choice>
    <mc:Fallback xmlns="">
      <p:transition spd="slow" advTm="8000">
        <p:fade/>
        <p:sndAc>
          <p:stSnd loop="1">
            <p:snd r:embed="rId5" name="045_Ca_ne_s'invente_pas_001.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6" presetClass="entr" presetSubtype="0" fill="hold" nodeType="clickEffect">
                                  <p:stCondLst>
                                    <p:cond delay="0"/>
                                  </p:stCondLst>
                                  <p:childTnLst>
                                    <p:set>
                                      <p:cBhvr>
                                        <p:cTn id="14" dur="1" fill="hold">
                                          <p:stCondLst>
                                            <p:cond delay="0"/>
                                          </p:stCondLst>
                                        </p:cTn>
                                        <p:tgtEl>
                                          <p:spTgt spid="2"/>
                                        </p:tgtEl>
                                        <p:attrNameLst>
                                          <p:attrName>style.visibility</p:attrName>
                                        </p:attrNameLst>
                                      </p:cBhvr>
                                      <p:to>
                                        <p:strVal val="visible"/>
                                      </p:to>
                                    </p:set>
                                    <p:animEffect transition="in" filter="wipe(down)">
                                      <p:cBhvr>
                                        <p:cTn id="15" dur="580">
                                          <p:stCondLst>
                                            <p:cond delay="0"/>
                                          </p:stCondLst>
                                        </p:cTn>
                                        <p:tgtEl>
                                          <p:spTgt spid="2"/>
                                        </p:tgtEl>
                                      </p:cBhvr>
                                    </p:animEffect>
                                    <p:anim calcmode="lin" valueType="num">
                                      <p:cBhvr>
                                        <p:cTn id="16" dur="1822" tmFilter="0,0; 0.14,0.36; 0.43,0.73; 0.71,0.91; 1.0,1.0">
                                          <p:stCondLst>
                                            <p:cond delay="0"/>
                                          </p:stCondLst>
                                        </p:cTn>
                                        <p:tgtEl>
                                          <p:spTgt spid="2"/>
                                        </p:tgtEl>
                                        <p:attrNameLst>
                                          <p:attrName>ppt_x</p:attrName>
                                        </p:attrNameLst>
                                      </p:cBhvr>
                                      <p:tavLst>
                                        <p:tav tm="0">
                                          <p:val>
                                            <p:strVal val="#ppt_x-0.25"/>
                                          </p:val>
                                        </p:tav>
                                        <p:tav tm="100000">
                                          <p:val>
                                            <p:strVal val="#ppt_x"/>
                                          </p:val>
                                        </p:tav>
                                      </p:tavLst>
                                    </p:anim>
                                    <p:anim calcmode="lin" valueType="num">
                                      <p:cBhvr>
                                        <p:cTn id="17" dur="664" tmFilter="0.0,0.0; 0.25,0.07; 0.50,0.2; 0.75,0.467; 1.0,1.0">
                                          <p:stCondLst>
                                            <p:cond delay="0"/>
                                          </p:stCondLst>
                                        </p:cTn>
                                        <p:tgtEl>
                                          <p:spTgt spid="2"/>
                                        </p:tgtEl>
                                        <p:attrNameLst>
                                          <p:attrName>ppt_y</p:attrName>
                                        </p:attrNameLst>
                                      </p:cBhvr>
                                      <p:tavLst>
                                        <p:tav tm="0" fmla="#ppt_y-sin(pi*$)/3">
                                          <p:val>
                                            <p:fltVal val="0.5"/>
                                          </p:val>
                                        </p:tav>
                                        <p:tav tm="100000">
                                          <p:val>
                                            <p:fltVal val="1"/>
                                          </p:val>
                                        </p:tav>
                                      </p:tavLst>
                                    </p:anim>
                                    <p:anim calcmode="lin" valueType="num">
                                      <p:cBhvr>
                                        <p:cTn id="18" dur="664" tmFilter="0, 0; 0.125,0.2665; 0.25,0.4; 0.375,0.465; 0.5,0.5;  0.625,0.535; 0.75,0.6; 0.875,0.7335; 1,1">
                                          <p:stCondLst>
                                            <p:cond delay="664"/>
                                          </p:stCondLst>
                                        </p:cTn>
                                        <p:tgtEl>
                                          <p:spTgt spid="2"/>
                                        </p:tgtEl>
                                        <p:attrNameLst>
                                          <p:attrName>ppt_y</p:attrName>
                                        </p:attrNameLst>
                                      </p:cBhvr>
                                      <p:tavLst>
                                        <p:tav tm="0" fmla="#ppt_y-sin(pi*$)/9">
                                          <p:val>
                                            <p:fltVal val="0"/>
                                          </p:val>
                                        </p:tav>
                                        <p:tav tm="100000">
                                          <p:val>
                                            <p:fltVal val="1"/>
                                          </p:val>
                                        </p:tav>
                                      </p:tavLst>
                                    </p:anim>
                                    <p:anim calcmode="lin" valueType="num">
                                      <p:cBhvr>
                                        <p:cTn id="19" dur="332" tmFilter="0, 0; 0.125,0.2665; 0.25,0.4; 0.375,0.465; 0.5,0.5;  0.625,0.535; 0.75,0.6; 0.875,0.7335; 1,1">
                                          <p:stCondLst>
                                            <p:cond delay="1324"/>
                                          </p:stCondLst>
                                        </p:cTn>
                                        <p:tgtEl>
                                          <p:spTgt spid="2"/>
                                        </p:tgtEl>
                                        <p:attrNameLst>
                                          <p:attrName>ppt_y</p:attrName>
                                        </p:attrNameLst>
                                      </p:cBhvr>
                                      <p:tavLst>
                                        <p:tav tm="0" fmla="#ppt_y-sin(pi*$)/27">
                                          <p:val>
                                            <p:fltVal val="0"/>
                                          </p:val>
                                        </p:tav>
                                        <p:tav tm="100000">
                                          <p:val>
                                            <p:fltVal val="1"/>
                                          </p:val>
                                        </p:tav>
                                      </p:tavLst>
                                    </p:anim>
                                    <p:anim calcmode="lin" valueType="num">
                                      <p:cBhvr>
                                        <p:cTn id="20" dur="164" tmFilter="0, 0; 0.125,0.2665; 0.25,0.4; 0.375,0.465; 0.5,0.5;  0.625,0.535; 0.75,0.6; 0.875,0.7335; 1,1">
                                          <p:stCondLst>
                                            <p:cond delay="1656"/>
                                          </p:stCondLst>
                                        </p:cTn>
                                        <p:tgtEl>
                                          <p:spTgt spid="2"/>
                                        </p:tgtEl>
                                        <p:attrNameLst>
                                          <p:attrName>ppt_y</p:attrName>
                                        </p:attrNameLst>
                                      </p:cBhvr>
                                      <p:tavLst>
                                        <p:tav tm="0" fmla="#ppt_y-sin(pi*$)/81">
                                          <p:val>
                                            <p:fltVal val="0"/>
                                          </p:val>
                                        </p:tav>
                                        <p:tav tm="100000">
                                          <p:val>
                                            <p:fltVal val="1"/>
                                          </p:val>
                                        </p:tav>
                                      </p:tavLst>
                                    </p:anim>
                                    <p:animScale>
                                      <p:cBhvr>
                                        <p:cTn id="21" dur="26">
                                          <p:stCondLst>
                                            <p:cond delay="650"/>
                                          </p:stCondLst>
                                        </p:cTn>
                                        <p:tgtEl>
                                          <p:spTgt spid="2"/>
                                        </p:tgtEl>
                                      </p:cBhvr>
                                      <p:to x="100000" y="60000"/>
                                    </p:animScale>
                                    <p:animScale>
                                      <p:cBhvr>
                                        <p:cTn id="22" dur="166" decel="50000">
                                          <p:stCondLst>
                                            <p:cond delay="676"/>
                                          </p:stCondLst>
                                        </p:cTn>
                                        <p:tgtEl>
                                          <p:spTgt spid="2"/>
                                        </p:tgtEl>
                                      </p:cBhvr>
                                      <p:to x="100000" y="100000"/>
                                    </p:animScale>
                                    <p:animScale>
                                      <p:cBhvr>
                                        <p:cTn id="23" dur="26">
                                          <p:stCondLst>
                                            <p:cond delay="1312"/>
                                          </p:stCondLst>
                                        </p:cTn>
                                        <p:tgtEl>
                                          <p:spTgt spid="2"/>
                                        </p:tgtEl>
                                      </p:cBhvr>
                                      <p:to x="100000" y="80000"/>
                                    </p:animScale>
                                    <p:animScale>
                                      <p:cBhvr>
                                        <p:cTn id="24" dur="166" decel="50000">
                                          <p:stCondLst>
                                            <p:cond delay="1338"/>
                                          </p:stCondLst>
                                        </p:cTn>
                                        <p:tgtEl>
                                          <p:spTgt spid="2"/>
                                        </p:tgtEl>
                                      </p:cBhvr>
                                      <p:to x="100000" y="100000"/>
                                    </p:animScale>
                                    <p:animScale>
                                      <p:cBhvr>
                                        <p:cTn id="25" dur="26">
                                          <p:stCondLst>
                                            <p:cond delay="1642"/>
                                          </p:stCondLst>
                                        </p:cTn>
                                        <p:tgtEl>
                                          <p:spTgt spid="2"/>
                                        </p:tgtEl>
                                      </p:cBhvr>
                                      <p:to x="100000" y="90000"/>
                                    </p:animScale>
                                    <p:animScale>
                                      <p:cBhvr>
                                        <p:cTn id="26" dur="166" decel="50000">
                                          <p:stCondLst>
                                            <p:cond delay="1668"/>
                                          </p:stCondLst>
                                        </p:cTn>
                                        <p:tgtEl>
                                          <p:spTgt spid="2"/>
                                        </p:tgtEl>
                                      </p:cBhvr>
                                      <p:to x="100000" y="100000"/>
                                    </p:animScale>
                                    <p:animScale>
                                      <p:cBhvr>
                                        <p:cTn id="27" dur="26">
                                          <p:stCondLst>
                                            <p:cond delay="1808"/>
                                          </p:stCondLst>
                                        </p:cTn>
                                        <p:tgtEl>
                                          <p:spTgt spid="2"/>
                                        </p:tgtEl>
                                      </p:cBhvr>
                                      <p:to x="100000" y="95000"/>
                                    </p:animScale>
                                    <p:animScale>
                                      <p:cBhvr>
                                        <p:cTn id="28" dur="166" decel="50000">
                                          <p:stCondLst>
                                            <p:cond delay="1834"/>
                                          </p:stCondLst>
                                        </p:cTn>
                                        <p:tgtEl>
                                          <p:spTgt spid="2"/>
                                        </p:tgtEl>
                                      </p:cBhvr>
                                      <p:to x="100000" y="100000"/>
                                    </p:animScale>
                                  </p:childTnLst>
                                </p:cTn>
                              </p:par>
                            </p:childTnLst>
                          </p:cTn>
                        </p:par>
                      </p:childTnLst>
                    </p:cTn>
                  </p:par>
                  <p:par>
                    <p:cTn id="29" fill="hold">
                      <p:stCondLst>
                        <p:cond delay="indefinite"/>
                      </p:stCondLst>
                      <p:childTnLst>
                        <p:par>
                          <p:cTn id="30" fill="hold">
                            <p:stCondLst>
                              <p:cond delay="0"/>
                            </p:stCondLst>
                            <p:childTnLst>
                              <p:par>
                                <p:cTn id="31" presetID="45" presetClass="entr" presetSubtype="0" fill="hold" nodeType="clickEffect">
                                  <p:stCondLst>
                                    <p:cond delay="0"/>
                                  </p:stCondLst>
                                  <p:childTnLst>
                                    <p:set>
                                      <p:cBhvr>
                                        <p:cTn id="32" dur="1" fill="hold">
                                          <p:stCondLst>
                                            <p:cond delay="0"/>
                                          </p:stCondLst>
                                        </p:cTn>
                                        <p:tgtEl>
                                          <p:spTgt spid="2"/>
                                        </p:tgtEl>
                                        <p:attrNameLst>
                                          <p:attrName>style.visibility</p:attrName>
                                        </p:attrNameLst>
                                      </p:cBhvr>
                                      <p:to>
                                        <p:strVal val="visible"/>
                                      </p:to>
                                    </p:set>
                                    <p:animEffect transition="in" filter="fade">
                                      <p:cBhvr>
                                        <p:cTn id="33" dur="2000"/>
                                        <p:tgtEl>
                                          <p:spTgt spid="2"/>
                                        </p:tgtEl>
                                      </p:cBhvr>
                                    </p:animEffect>
                                    <p:anim calcmode="lin" valueType="num">
                                      <p:cBhvr>
                                        <p:cTn id="34" dur="2000" fill="hold"/>
                                        <p:tgtEl>
                                          <p:spTgt spid="2"/>
                                        </p:tgtEl>
                                        <p:attrNameLst>
                                          <p:attrName>ppt_w</p:attrName>
                                        </p:attrNameLst>
                                      </p:cBhvr>
                                      <p:tavLst>
                                        <p:tav tm="0" fmla="#ppt_w*sin(2.5*pi*$)">
                                          <p:val>
                                            <p:fltVal val="0"/>
                                          </p:val>
                                        </p:tav>
                                        <p:tav tm="100000">
                                          <p:val>
                                            <p:fltVal val="1"/>
                                          </p:val>
                                        </p:tav>
                                      </p:tavLst>
                                    </p:anim>
                                    <p:anim calcmode="lin" valueType="num">
                                      <p:cBhvr>
                                        <p:cTn id="35" dur="2000" fill="hold"/>
                                        <p:tgtEl>
                                          <p:spTgt spid="2"/>
                                        </p:tgtEl>
                                        <p:attrNameLst>
                                          <p:attrName>ppt_h</p:attrName>
                                        </p:attrNameLst>
                                      </p:cBhvr>
                                      <p:tavLst>
                                        <p:tav tm="0">
                                          <p:val>
                                            <p:strVal val="#ppt_h"/>
                                          </p:val>
                                        </p:tav>
                                        <p:tav tm="100000">
                                          <p:val>
                                            <p:strVal val="#ppt_h"/>
                                          </p:val>
                                        </p:tav>
                                      </p:tavLst>
                                    </p:anim>
                                  </p:childTnLst>
                                </p:cTn>
                              </p:par>
                            </p:childTnLst>
                          </p:cTn>
                        </p:par>
                      </p:childTnLst>
                    </p:cTn>
                  </p:par>
                  <p:par>
                    <p:cTn id="36" fill="hold">
                      <p:stCondLst>
                        <p:cond delay="indefinite"/>
                      </p:stCondLst>
                      <p:childTnLst>
                        <p:par>
                          <p:cTn id="37" fill="hold">
                            <p:stCondLst>
                              <p:cond delay="0"/>
                            </p:stCondLst>
                            <p:childTnLst>
                              <p:par>
                                <p:cTn id="38" presetID="56" presetClass="entr" presetSubtype="0" fill="hold" nodeType="clickEffect">
                                  <p:stCondLst>
                                    <p:cond delay="0"/>
                                  </p:stCondLst>
                                  <p:iterate type="lt">
                                    <p:tmPct val="10000"/>
                                  </p:iterate>
                                  <p:childTnLst>
                                    <p:set>
                                      <p:cBhvr>
                                        <p:cTn id="39" dur="1" fill="hold">
                                          <p:stCondLst>
                                            <p:cond delay="0"/>
                                          </p:stCondLst>
                                        </p:cTn>
                                        <p:tgtEl>
                                          <p:spTgt spid="3">
                                            <p:txEl>
                                              <p:pRg st="0" end="0"/>
                                            </p:txEl>
                                          </p:spTgt>
                                        </p:tgtEl>
                                        <p:attrNameLst>
                                          <p:attrName>style.visibility</p:attrName>
                                        </p:attrNameLst>
                                      </p:cBhvr>
                                      <p:to>
                                        <p:strVal val="visible"/>
                                      </p:to>
                                    </p:set>
                                    <p:anim by="(-#ppt_w*2)" calcmode="lin" valueType="num">
                                      <p:cBhvr rctx="PPT">
                                        <p:cTn id="40" dur="500" autoRev="1" fill="hold">
                                          <p:stCondLst>
                                            <p:cond delay="0"/>
                                          </p:stCondLst>
                                        </p:cTn>
                                        <p:tgtEl>
                                          <p:spTgt spid="3">
                                            <p:txEl>
                                              <p:pRg st="0" end="0"/>
                                            </p:txEl>
                                          </p:spTgt>
                                        </p:tgtEl>
                                        <p:attrNameLst>
                                          <p:attrName>ppt_w</p:attrName>
                                        </p:attrNameLst>
                                      </p:cBhvr>
                                    </p:anim>
                                    <p:anim by="(#ppt_w*0.50)" calcmode="lin" valueType="num">
                                      <p:cBhvr>
                                        <p:cTn id="41" dur="500" decel="50000" autoRev="1" fill="hold">
                                          <p:stCondLst>
                                            <p:cond delay="0"/>
                                          </p:stCondLst>
                                        </p:cTn>
                                        <p:tgtEl>
                                          <p:spTgt spid="3">
                                            <p:txEl>
                                              <p:pRg st="0" end="0"/>
                                            </p:txEl>
                                          </p:spTgt>
                                        </p:tgtEl>
                                        <p:attrNameLst>
                                          <p:attrName>ppt_x</p:attrName>
                                        </p:attrNameLst>
                                      </p:cBhvr>
                                    </p:anim>
                                    <p:anim from="(-#ppt_h/2)" to="(#ppt_y)" calcmode="lin" valueType="num">
                                      <p:cBhvr>
                                        <p:cTn id="42" dur="1000" fill="hold">
                                          <p:stCondLst>
                                            <p:cond delay="0"/>
                                          </p:stCondLst>
                                        </p:cTn>
                                        <p:tgtEl>
                                          <p:spTgt spid="3">
                                            <p:txEl>
                                              <p:pRg st="0" end="0"/>
                                            </p:txEl>
                                          </p:spTgt>
                                        </p:tgtEl>
                                        <p:attrNameLst>
                                          <p:attrName>ppt_y</p:attrName>
                                        </p:attrNameLst>
                                      </p:cBhvr>
                                    </p:anim>
                                    <p:animRot by="21600000">
                                      <p:cBhvr>
                                        <p:cTn id="43" dur="1000" fill="hold">
                                          <p:stCondLst>
                                            <p:cond delay="0"/>
                                          </p:stCondLst>
                                        </p:cTn>
                                        <p:tgtEl>
                                          <p:spTgt spid="3">
                                            <p:txEl>
                                              <p:pRg st="0" end="0"/>
                                            </p:txEl>
                                          </p:spTgt>
                                        </p:tgtEl>
                                        <p:attrNameLst>
                                          <p:attrName>r</p:attrName>
                                        </p:attrNameLst>
                                      </p:cBhvr>
                                    </p:animRot>
                                  </p:childTnLst>
                                </p:cTn>
                              </p:par>
                            </p:childTnLst>
                          </p:cTn>
                        </p:par>
                      </p:childTnLst>
                    </p:cTn>
                  </p:par>
                  <p:par>
                    <p:cTn id="44" fill="hold">
                      <p:stCondLst>
                        <p:cond delay="indefinite"/>
                      </p:stCondLst>
                      <p:childTnLst>
                        <p:par>
                          <p:cTn id="45" fill="hold">
                            <p:stCondLst>
                              <p:cond delay="0"/>
                            </p:stCondLst>
                            <p:childTnLst>
                              <p:par>
                                <p:cTn id="46" presetID="56" presetClass="entr" presetSubtype="0" fill="hold" nodeType="clickEffect">
                                  <p:stCondLst>
                                    <p:cond delay="0"/>
                                  </p:stCondLst>
                                  <p:iterate type="lt">
                                    <p:tmPct val="10000"/>
                                  </p:iterate>
                                  <p:childTnLst>
                                    <p:set>
                                      <p:cBhvr>
                                        <p:cTn id="47" dur="1" fill="hold">
                                          <p:stCondLst>
                                            <p:cond delay="0"/>
                                          </p:stCondLst>
                                        </p:cTn>
                                        <p:tgtEl>
                                          <p:spTgt spid="3">
                                            <p:txEl>
                                              <p:pRg st="1" end="1"/>
                                            </p:txEl>
                                          </p:spTgt>
                                        </p:tgtEl>
                                        <p:attrNameLst>
                                          <p:attrName>style.visibility</p:attrName>
                                        </p:attrNameLst>
                                      </p:cBhvr>
                                      <p:to>
                                        <p:strVal val="visible"/>
                                      </p:to>
                                    </p:set>
                                    <p:anim by="(-#ppt_w*2)" calcmode="lin" valueType="num">
                                      <p:cBhvr rctx="PPT">
                                        <p:cTn id="48" dur="500" autoRev="1" fill="hold">
                                          <p:stCondLst>
                                            <p:cond delay="0"/>
                                          </p:stCondLst>
                                        </p:cTn>
                                        <p:tgtEl>
                                          <p:spTgt spid="3">
                                            <p:txEl>
                                              <p:pRg st="1" end="1"/>
                                            </p:txEl>
                                          </p:spTgt>
                                        </p:tgtEl>
                                        <p:attrNameLst>
                                          <p:attrName>ppt_w</p:attrName>
                                        </p:attrNameLst>
                                      </p:cBhvr>
                                    </p:anim>
                                    <p:anim by="(#ppt_w*0.50)" calcmode="lin" valueType="num">
                                      <p:cBhvr>
                                        <p:cTn id="49" dur="500" decel="50000" autoRev="1" fill="hold">
                                          <p:stCondLst>
                                            <p:cond delay="0"/>
                                          </p:stCondLst>
                                        </p:cTn>
                                        <p:tgtEl>
                                          <p:spTgt spid="3">
                                            <p:txEl>
                                              <p:pRg st="1" end="1"/>
                                            </p:txEl>
                                          </p:spTgt>
                                        </p:tgtEl>
                                        <p:attrNameLst>
                                          <p:attrName>ppt_x</p:attrName>
                                        </p:attrNameLst>
                                      </p:cBhvr>
                                    </p:anim>
                                    <p:anim from="(-#ppt_h/2)" to="(#ppt_y)" calcmode="lin" valueType="num">
                                      <p:cBhvr>
                                        <p:cTn id="50" dur="1000" fill="hold">
                                          <p:stCondLst>
                                            <p:cond delay="0"/>
                                          </p:stCondLst>
                                        </p:cTn>
                                        <p:tgtEl>
                                          <p:spTgt spid="3">
                                            <p:txEl>
                                              <p:pRg st="1" end="1"/>
                                            </p:txEl>
                                          </p:spTgt>
                                        </p:tgtEl>
                                        <p:attrNameLst>
                                          <p:attrName>ppt_y</p:attrName>
                                        </p:attrNameLst>
                                      </p:cBhvr>
                                    </p:anim>
                                    <p:animRot by="21600000">
                                      <p:cBhvr>
                                        <p:cTn id="51" dur="1000" fill="hold">
                                          <p:stCondLst>
                                            <p:cond delay="0"/>
                                          </p:stCondLst>
                                        </p:cTn>
                                        <p:tgtEl>
                                          <p:spTgt spid="3">
                                            <p:txEl>
                                              <p:pRg st="1" end="1"/>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248200" y="0"/>
            <a:ext cx="5695597" cy="400110"/>
          </a:xfrm>
          <a:prstGeom prst="rect">
            <a:avLst/>
          </a:prstGeom>
          <a:noFill/>
        </p:spPr>
        <p:txBody>
          <a:bodyPr wrap="none" lIns="91440" tIns="45720" rIns="91440" bIns="45720">
            <a:spAutoFit/>
          </a:bodyPr>
          <a:lstStyle/>
          <a:p>
            <a:pPr algn="ctr"/>
            <a:r>
              <a:rPr lang="fr-FR" sz="2000" b="1" dirty="0" smtClean="0">
                <a:ln w="0"/>
                <a:effectLst>
                  <a:outerShdw blurRad="38100" dist="19050" dir="2700000" algn="tl" rotWithShape="0">
                    <a:schemeClr val="dk1">
                      <a:alpha val="40000"/>
                    </a:schemeClr>
                  </a:outerShdw>
                </a:effectLst>
              </a:rPr>
              <a:t>Je compose pour vous avec ma douce et fidèle amie</a:t>
            </a:r>
            <a:endParaRPr lang="fr-FR" sz="20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09/01/2019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2</a:t>
            </a:fld>
            <a:endParaRPr lang="fr-FR" sz="1600" b="1" dirty="0"/>
          </a:p>
        </p:txBody>
      </p:sp>
      <p:sp>
        <p:nvSpPr>
          <p:cNvPr id="2" name="Rectangle 1"/>
          <p:cNvSpPr/>
          <p:nvPr/>
        </p:nvSpPr>
        <p:spPr>
          <a:xfrm>
            <a:off x="416140" y="548999"/>
            <a:ext cx="11359720" cy="6001643"/>
          </a:xfrm>
          <a:prstGeom prst="rect">
            <a:avLst/>
          </a:prstGeom>
        </p:spPr>
        <p:txBody>
          <a:bodyPr wrap="square">
            <a:spAutoFit/>
          </a:bodyPr>
          <a:lstStyle/>
          <a:p>
            <a:r>
              <a:rPr lang="fr-FR" sz="3200" b="1" dirty="0"/>
              <a:t>Connaissez-vous Mon doigt dans ta rue ? Lancé en septembre 2017, cette page Instagram suivie par plus de 45 000 abonnés regroupe plusieurs clichés qui suivent tous le même principe. Une inscription sur une devanture de boutique ou sur une affiche publicitaire, et une main qui vient cacher avec ses doigts certaines lettres pour complètement changer le sens du message. Une parodie qui a pour but ici de rendre le message vulgaire et souvent très connoté sexuellement. Par exemple si je vous dis « Canal + » et qu’il faut enlever la première lettre, vous voyez ce que ça peut donner. Alors quoi de mieux qu’un Top 69 pour découvrir Mon doigt dans ta rue ? Attention, ça peut être </a:t>
            </a:r>
            <a:r>
              <a:rPr lang="fr-FR" sz="3200" b="1" dirty="0" smtClean="0"/>
              <a:t>quelque fois </a:t>
            </a:r>
            <a:r>
              <a:rPr lang="fr-FR" sz="3200" b="1" dirty="0"/>
              <a:t>assez trash.</a:t>
            </a:r>
          </a:p>
        </p:txBody>
      </p:sp>
    </p:spTree>
    <p:extLst>
      <p:ext uri="{BB962C8B-B14F-4D97-AF65-F5344CB8AC3E}">
        <p14:creationId xmlns:p14="http://schemas.microsoft.com/office/powerpoint/2010/main" val="94339617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750" advTm="8000">
        <p15:prstTrans prst="peelOff"/>
      </p:transition>
    </mc:Choice>
    <mc:Fallback xmlns="">
      <p:transition spd="slow" advTm="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2">
                                            <p:txEl>
                                              <p:pRg st="0" end="0"/>
                                            </p:txEl>
                                          </p:spTgt>
                                        </p:tgtEl>
                                        <p:attrNameLst>
                                          <p:attrName>ppt_w</p:attrName>
                                        </p:attrNameLst>
                                      </p:cBhvr>
                                    </p:anim>
                                    <p:anim by="(#ppt_w*0.50)" calcmode="lin" valueType="num">
                                      <p:cBhvr>
                                        <p:cTn id="16" dur="500" decel="50000" autoRev="1" fill="hold">
                                          <p:stCondLst>
                                            <p:cond delay="0"/>
                                          </p:stCondLst>
                                        </p:cTn>
                                        <p:tgtEl>
                                          <p:spTgt spid="2">
                                            <p:txEl>
                                              <p:pRg st="0" end="0"/>
                                            </p:txEl>
                                          </p:spTgt>
                                        </p:tgtEl>
                                        <p:attrNameLst>
                                          <p:attrName>ppt_x</p:attrName>
                                        </p:attrNameLst>
                                      </p:cBhvr>
                                    </p:anim>
                                    <p:anim from="(-#ppt_h/2)" to="(#ppt_y)" calcmode="lin" valueType="num">
                                      <p:cBhvr>
                                        <p:cTn id="17" dur="1000" fill="hold">
                                          <p:stCondLst>
                                            <p:cond delay="0"/>
                                          </p:stCondLst>
                                        </p:cTn>
                                        <p:tgtEl>
                                          <p:spTgt spid="2">
                                            <p:txEl>
                                              <p:pRg st="0" end="0"/>
                                            </p:txEl>
                                          </p:spTgt>
                                        </p:tgtEl>
                                        <p:attrNameLst>
                                          <p:attrName>ppt_y</p:attrName>
                                        </p:attrNameLst>
                                      </p:cBhvr>
                                    </p:anim>
                                    <p:animRot by="21600000">
                                      <p:cBhvr>
                                        <p:cTn id="18" dur="1000" fill="hold">
                                          <p:stCondLst>
                                            <p:cond delay="0"/>
                                          </p:stCondLst>
                                        </p:cTn>
                                        <p:tgtEl>
                                          <p:spTgt spid="2">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248200" y="0"/>
            <a:ext cx="5695597" cy="400110"/>
          </a:xfrm>
          <a:prstGeom prst="rect">
            <a:avLst/>
          </a:prstGeom>
          <a:noFill/>
        </p:spPr>
        <p:txBody>
          <a:bodyPr wrap="none" lIns="91440" tIns="45720" rIns="91440" bIns="45720">
            <a:spAutoFit/>
          </a:bodyPr>
          <a:lstStyle/>
          <a:p>
            <a:pPr algn="ctr"/>
            <a:r>
              <a:rPr lang="fr-FR" sz="2000" b="1" dirty="0" smtClean="0">
                <a:ln w="0"/>
                <a:effectLst>
                  <a:outerShdw blurRad="38100" dist="19050" dir="2700000" algn="tl" rotWithShape="0">
                    <a:schemeClr val="dk1">
                      <a:alpha val="40000"/>
                    </a:schemeClr>
                  </a:outerShdw>
                </a:effectLst>
              </a:rPr>
              <a:t>Je compose pour vous avec ma douce et fidèle amie</a:t>
            </a:r>
            <a:endParaRPr lang="fr-FR" sz="20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09/01/2019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3</a:t>
            </a:fld>
            <a:endParaRPr lang="fr-FR" sz="1600" b="1" dirty="0"/>
          </a:p>
        </p:txBody>
      </p:sp>
      <p:pic>
        <p:nvPicPr>
          <p:cNvPr id="2" name="Image 1"/>
          <p:cNvPicPr>
            <a:picLocks noChangeAspect="1"/>
          </p:cNvPicPr>
          <p:nvPr/>
        </p:nvPicPr>
        <p:blipFill rotWithShape="1">
          <a:blip r:embed="rId3"/>
          <a:srcRect l="18565" t="24468" r="35205" b="4021"/>
          <a:stretch/>
        </p:blipFill>
        <p:spPr>
          <a:xfrm>
            <a:off x="2412240" y="434083"/>
            <a:ext cx="7367520" cy="6407391"/>
          </a:xfrm>
          <a:prstGeom prst="rect">
            <a:avLst/>
          </a:prstGeom>
          <a:effectLst>
            <a:softEdge rad="127000"/>
          </a:effectLst>
        </p:spPr>
      </p:pic>
    </p:spTree>
    <p:extLst>
      <p:ext uri="{BB962C8B-B14F-4D97-AF65-F5344CB8AC3E}">
        <p14:creationId xmlns:p14="http://schemas.microsoft.com/office/powerpoint/2010/main" val="360146587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750" advTm="8000">
        <p15:prstTrans prst="peelOff"/>
      </p:transition>
    </mc:Choice>
    <mc:Fallback xmlns="">
      <p:transition spd="slow" advTm="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248200" y="0"/>
            <a:ext cx="5695597" cy="400110"/>
          </a:xfrm>
          <a:prstGeom prst="rect">
            <a:avLst/>
          </a:prstGeom>
          <a:noFill/>
        </p:spPr>
        <p:txBody>
          <a:bodyPr wrap="none" lIns="91440" tIns="45720" rIns="91440" bIns="45720">
            <a:spAutoFit/>
          </a:bodyPr>
          <a:lstStyle/>
          <a:p>
            <a:pPr algn="ctr"/>
            <a:r>
              <a:rPr lang="fr-FR" sz="2000" b="1" dirty="0" smtClean="0">
                <a:ln w="0"/>
                <a:effectLst>
                  <a:outerShdw blurRad="38100" dist="19050" dir="2700000" algn="tl" rotWithShape="0">
                    <a:schemeClr val="dk1">
                      <a:alpha val="40000"/>
                    </a:schemeClr>
                  </a:outerShdw>
                </a:effectLst>
              </a:rPr>
              <a:t>Je compose pour vous avec ma douce et fidèle amie</a:t>
            </a:r>
            <a:endParaRPr lang="fr-FR" sz="20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09/01/2019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4</a:t>
            </a:fld>
            <a:endParaRPr lang="fr-FR" sz="1600" b="1" dirty="0"/>
          </a:p>
        </p:txBody>
      </p:sp>
      <p:pic>
        <p:nvPicPr>
          <p:cNvPr id="2" name="Image 1"/>
          <p:cNvPicPr>
            <a:picLocks noChangeAspect="1"/>
          </p:cNvPicPr>
          <p:nvPr/>
        </p:nvPicPr>
        <p:blipFill rotWithShape="1">
          <a:blip r:embed="rId3"/>
          <a:srcRect l="15738" t="25343" r="32622" b="4896"/>
          <a:stretch/>
        </p:blipFill>
        <p:spPr>
          <a:xfrm>
            <a:off x="2093624" y="470845"/>
            <a:ext cx="8004748" cy="6387155"/>
          </a:xfrm>
          <a:prstGeom prst="rect">
            <a:avLst/>
          </a:prstGeom>
          <a:effectLst>
            <a:softEdge rad="127000"/>
          </a:effectLst>
        </p:spPr>
      </p:pic>
    </p:spTree>
    <p:extLst>
      <p:ext uri="{BB962C8B-B14F-4D97-AF65-F5344CB8AC3E}">
        <p14:creationId xmlns:p14="http://schemas.microsoft.com/office/powerpoint/2010/main" val="85357458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750" advTm="8000">
        <p15:prstTrans prst="peelOff"/>
      </p:transition>
    </mc:Choice>
    <mc:Fallback xmlns="">
      <p:transition spd="slow" advTm="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248200" y="0"/>
            <a:ext cx="5695597" cy="400110"/>
          </a:xfrm>
          <a:prstGeom prst="rect">
            <a:avLst/>
          </a:prstGeom>
          <a:noFill/>
        </p:spPr>
        <p:txBody>
          <a:bodyPr wrap="none" lIns="91440" tIns="45720" rIns="91440" bIns="45720">
            <a:spAutoFit/>
          </a:bodyPr>
          <a:lstStyle/>
          <a:p>
            <a:pPr algn="ctr"/>
            <a:r>
              <a:rPr lang="fr-FR" sz="2000" b="1" dirty="0" smtClean="0">
                <a:ln w="0"/>
                <a:effectLst>
                  <a:outerShdw blurRad="38100" dist="19050" dir="2700000" algn="tl" rotWithShape="0">
                    <a:schemeClr val="dk1">
                      <a:alpha val="40000"/>
                    </a:schemeClr>
                  </a:outerShdw>
                </a:effectLst>
              </a:rPr>
              <a:t>Je compose pour vous avec ma douce et fidèle amie</a:t>
            </a:r>
            <a:endParaRPr lang="fr-FR" sz="20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09/01/2019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5</a:t>
            </a:fld>
            <a:endParaRPr lang="fr-FR" sz="1600" b="1" dirty="0"/>
          </a:p>
        </p:txBody>
      </p:sp>
      <p:pic>
        <p:nvPicPr>
          <p:cNvPr id="2" name="Image 1"/>
          <p:cNvPicPr>
            <a:picLocks noChangeAspect="1"/>
          </p:cNvPicPr>
          <p:nvPr/>
        </p:nvPicPr>
        <p:blipFill rotWithShape="1">
          <a:blip r:embed="rId3"/>
          <a:srcRect l="23115" t="17470" r="30656" b="2928"/>
          <a:stretch/>
        </p:blipFill>
        <p:spPr>
          <a:xfrm>
            <a:off x="2743200" y="365394"/>
            <a:ext cx="6706648" cy="6492606"/>
          </a:xfrm>
          <a:prstGeom prst="rect">
            <a:avLst/>
          </a:prstGeom>
          <a:effectLst>
            <a:softEdge rad="127000"/>
          </a:effectLst>
        </p:spPr>
      </p:pic>
    </p:spTree>
    <p:extLst>
      <p:ext uri="{BB962C8B-B14F-4D97-AF65-F5344CB8AC3E}">
        <p14:creationId xmlns:p14="http://schemas.microsoft.com/office/powerpoint/2010/main" val="410033706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750" advTm="8000">
        <p15:prstTrans prst="peelOff"/>
      </p:transition>
    </mc:Choice>
    <mc:Fallback xmlns="">
      <p:transition spd="slow" advTm="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248200" y="0"/>
            <a:ext cx="5695597" cy="400110"/>
          </a:xfrm>
          <a:prstGeom prst="rect">
            <a:avLst/>
          </a:prstGeom>
          <a:noFill/>
        </p:spPr>
        <p:txBody>
          <a:bodyPr wrap="none" lIns="91440" tIns="45720" rIns="91440" bIns="45720">
            <a:spAutoFit/>
          </a:bodyPr>
          <a:lstStyle/>
          <a:p>
            <a:pPr algn="ctr"/>
            <a:r>
              <a:rPr lang="fr-FR" sz="2000" b="1" dirty="0" smtClean="0">
                <a:ln w="0"/>
                <a:effectLst>
                  <a:outerShdw blurRad="38100" dist="19050" dir="2700000" algn="tl" rotWithShape="0">
                    <a:schemeClr val="dk1">
                      <a:alpha val="40000"/>
                    </a:schemeClr>
                  </a:outerShdw>
                </a:effectLst>
              </a:rPr>
              <a:t>Je compose pour vous avec ma douce et fidèle amie</a:t>
            </a:r>
            <a:endParaRPr lang="fr-FR" sz="20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09/01/2019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6</a:t>
            </a:fld>
            <a:endParaRPr lang="fr-FR" sz="1600" b="1" dirty="0"/>
          </a:p>
        </p:txBody>
      </p:sp>
      <p:pic>
        <p:nvPicPr>
          <p:cNvPr id="2" name="Image 1"/>
          <p:cNvPicPr>
            <a:picLocks noChangeAspect="1"/>
          </p:cNvPicPr>
          <p:nvPr/>
        </p:nvPicPr>
        <p:blipFill rotWithShape="1">
          <a:blip r:embed="rId3"/>
          <a:srcRect l="22992" t="25781" r="30533" b="2490"/>
          <a:stretch/>
        </p:blipFill>
        <p:spPr>
          <a:xfrm>
            <a:off x="2394291" y="403070"/>
            <a:ext cx="7403417" cy="6424128"/>
          </a:xfrm>
          <a:prstGeom prst="rect">
            <a:avLst/>
          </a:prstGeom>
          <a:effectLst>
            <a:softEdge rad="127000"/>
          </a:effectLst>
        </p:spPr>
      </p:pic>
    </p:spTree>
    <p:extLst>
      <p:ext uri="{BB962C8B-B14F-4D97-AF65-F5344CB8AC3E}">
        <p14:creationId xmlns:p14="http://schemas.microsoft.com/office/powerpoint/2010/main" val="292019521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750" advTm="8000">
        <p15:prstTrans prst="peelOff"/>
      </p:transition>
    </mc:Choice>
    <mc:Fallback xmlns="">
      <p:transition spd="slow" advTm="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248200" y="0"/>
            <a:ext cx="5695597" cy="400110"/>
          </a:xfrm>
          <a:prstGeom prst="rect">
            <a:avLst/>
          </a:prstGeom>
          <a:noFill/>
        </p:spPr>
        <p:txBody>
          <a:bodyPr wrap="none" lIns="91440" tIns="45720" rIns="91440" bIns="45720">
            <a:spAutoFit/>
          </a:bodyPr>
          <a:lstStyle/>
          <a:p>
            <a:pPr algn="ctr"/>
            <a:r>
              <a:rPr lang="fr-FR" sz="2000" b="1" dirty="0" smtClean="0">
                <a:ln w="0"/>
                <a:effectLst>
                  <a:outerShdw blurRad="38100" dist="19050" dir="2700000" algn="tl" rotWithShape="0">
                    <a:schemeClr val="dk1">
                      <a:alpha val="40000"/>
                    </a:schemeClr>
                  </a:outerShdw>
                </a:effectLst>
              </a:rPr>
              <a:t>Je compose pour vous avec ma douce et fidèle amie</a:t>
            </a:r>
            <a:endParaRPr lang="fr-FR" sz="20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09/01/2019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7</a:t>
            </a:fld>
            <a:endParaRPr lang="fr-FR" sz="1600" b="1" dirty="0"/>
          </a:p>
        </p:txBody>
      </p:sp>
      <p:pic>
        <p:nvPicPr>
          <p:cNvPr id="2" name="Image 1"/>
          <p:cNvPicPr>
            <a:picLocks noChangeAspect="1"/>
          </p:cNvPicPr>
          <p:nvPr/>
        </p:nvPicPr>
        <p:blipFill rotWithShape="1">
          <a:blip r:embed="rId3"/>
          <a:srcRect l="24097" t="25343" r="31763" b="3146"/>
          <a:stretch/>
        </p:blipFill>
        <p:spPr>
          <a:xfrm>
            <a:off x="2565816" y="365125"/>
            <a:ext cx="7060367" cy="6431031"/>
          </a:xfrm>
          <a:prstGeom prst="rect">
            <a:avLst/>
          </a:prstGeom>
          <a:effectLst>
            <a:softEdge rad="127000"/>
          </a:effectLst>
        </p:spPr>
      </p:pic>
    </p:spTree>
    <p:extLst>
      <p:ext uri="{BB962C8B-B14F-4D97-AF65-F5344CB8AC3E}">
        <p14:creationId xmlns:p14="http://schemas.microsoft.com/office/powerpoint/2010/main" val="238945947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750" advTm="8000">
        <p15:prstTrans prst="peelOff"/>
      </p:transition>
    </mc:Choice>
    <mc:Fallback xmlns="">
      <p:transition spd="slow" advTm="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248200" y="0"/>
            <a:ext cx="5695597" cy="400110"/>
          </a:xfrm>
          <a:prstGeom prst="rect">
            <a:avLst/>
          </a:prstGeom>
          <a:noFill/>
        </p:spPr>
        <p:txBody>
          <a:bodyPr wrap="none" lIns="91440" tIns="45720" rIns="91440" bIns="45720">
            <a:spAutoFit/>
          </a:bodyPr>
          <a:lstStyle/>
          <a:p>
            <a:pPr algn="ctr"/>
            <a:r>
              <a:rPr lang="fr-FR" sz="2000" b="1" dirty="0" smtClean="0">
                <a:ln w="0"/>
                <a:effectLst>
                  <a:outerShdw blurRad="38100" dist="19050" dir="2700000" algn="tl" rotWithShape="0">
                    <a:schemeClr val="dk1">
                      <a:alpha val="40000"/>
                    </a:schemeClr>
                  </a:outerShdw>
                </a:effectLst>
              </a:rPr>
              <a:t>Je compose pour vous avec ma douce et fidèle amie</a:t>
            </a:r>
            <a:endParaRPr lang="fr-FR" sz="20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09/01/2019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8</a:t>
            </a:fld>
            <a:endParaRPr lang="fr-FR" sz="1600" b="1" dirty="0"/>
          </a:p>
        </p:txBody>
      </p:sp>
      <p:pic>
        <p:nvPicPr>
          <p:cNvPr id="2" name="Image 1"/>
          <p:cNvPicPr>
            <a:picLocks noChangeAspect="1"/>
          </p:cNvPicPr>
          <p:nvPr/>
        </p:nvPicPr>
        <p:blipFill rotWithShape="1">
          <a:blip r:embed="rId3"/>
          <a:srcRect l="22992" t="25781" r="30533" b="5333"/>
          <a:stretch/>
        </p:blipFill>
        <p:spPr>
          <a:xfrm>
            <a:off x="2164069" y="453694"/>
            <a:ext cx="7648205" cy="6373504"/>
          </a:xfrm>
          <a:prstGeom prst="rect">
            <a:avLst/>
          </a:prstGeom>
          <a:effectLst>
            <a:softEdge rad="127000"/>
          </a:effectLst>
        </p:spPr>
      </p:pic>
    </p:spTree>
    <p:extLst>
      <p:ext uri="{BB962C8B-B14F-4D97-AF65-F5344CB8AC3E}">
        <p14:creationId xmlns:p14="http://schemas.microsoft.com/office/powerpoint/2010/main" val="341329808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750" advTm="8000">
        <p15:prstTrans prst="peelOff"/>
      </p:transition>
    </mc:Choice>
    <mc:Fallback xmlns="">
      <p:transition spd="slow" advTm="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248200" y="0"/>
            <a:ext cx="5695597" cy="400110"/>
          </a:xfrm>
          <a:prstGeom prst="rect">
            <a:avLst/>
          </a:prstGeom>
          <a:noFill/>
        </p:spPr>
        <p:txBody>
          <a:bodyPr wrap="none" lIns="91440" tIns="45720" rIns="91440" bIns="45720">
            <a:spAutoFit/>
          </a:bodyPr>
          <a:lstStyle/>
          <a:p>
            <a:pPr algn="ctr"/>
            <a:r>
              <a:rPr lang="fr-FR" sz="2000" b="1" dirty="0" smtClean="0">
                <a:ln w="0"/>
                <a:effectLst>
                  <a:outerShdw blurRad="38100" dist="19050" dir="2700000" algn="tl" rotWithShape="0">
                    <a:schemeClr val="dk1">
                      <a:alpha val="40000"/>
                    </a:schemeClr>
                  </a:outerShdw>
                </a:effectLst>
              </a:rPr>
              <a:t>Je compose pour vous avec ma douce et fidèle amie</a:t>
            </a:r>
            <a:endParaRPr lang="fr-FR" sz="20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09/01/2019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9</a:t>
            </a:fld>
            <a:endParaRPr lang="fr-FR" sz="1600" b="1" dirty="0"/>
          </a:p>
        </p:txBody>
      </p:sp>
      <p:pic>
        <p:nvPicPr>
          <p:cNvPr id="2" name="Image 1"/>
          <p:cNvPicPr>
            <a:picLocks noChangeAspect="1"/>
          </p:cNvPicPr>
          <p:nvPr/>
        </p:nvPicPr>
        <p:blipFill rotWithShape="1">
          <a:blip r:embed="rId3"/>
          <a:srcRect l="23483" t="25781" r="30656" b="2490"/>
          <a:stretch/>
        </p:blipFill>
        <p:spPr>
          <a:xfrm>
            <a:off x="2462827" y="437490"/>
            <a:ext cx="7266346" cy="6389708"/>
          </a:xfrm>
          <a:prstGeom prst="rect">
            <a:avLst/>
          </a:prstGeom>
          <a:effectLst>
            <a:softEdge rad="127000"/>
          </a:effectLst>
        </p:spPr>
      </p:pic>
    </p:spTree>
    <p:extLst>
      <p:ext uri="{BB962C8B-B14F-4D97-AF65-F5344CB8AC3E}">
        <p14:creationId xmlns:p14="http://schemas.microsoft.com/office/powerpoint/2010/main" val="133067694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750" advTm="8000">
        <p15:prstTrans prst="peelOff"/>
      </p:transition>
    </mc:Choice>
    <mc:Fallback xmlns="">
      <p:transition spd="slow" advTm="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248200" y="0"/>
            <a:ext cx="5695597" cy="400110"/>
          </a:xfrm>
          <a:prstGeom prst="rect">
            <a:avLst/>
          </a:prstGeom>
          <a:noFill/>
        </p:spPr>
        <p:txBody>
          <a:bodyPr wrap="none" lIns="91440" tIns="45720" rIns="91440" bIns="45720">
            <a:spAutoFit/>
          </a:bodyPr>
          <a:lstStyle/>
          <a:p>
            <a:pPr algn="ctr"/>
            <a:r>
              <a:rPr lang="fr-FR" sz="2000" b="1" dirty="0" smtClean="0">
                <a:ln w="0"/>
                <a:effectLst>
                  <a:outerShdw blurRad="38100" dist="19050" dir="2700000" algn="tl" rotWithShape="0">
                    <a:schemeClr val="dk1">
                      <a:alpha val="40000"/>
                    </a:schemeClr>
                  </a:outerShdw>
                </a:effectLst>
              </a:rPr>
              <a:t>Je compose pour vous avec ma douce et fidèle amie</a:t>
            </a:r>
            <a:endParaRPr lang="fr-FR" sz="20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09/01/2019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10</a:t>
            </a:fld>
            <a:endParaRPr lang="fr-FR" sz="1600" b="1" dirty="0"/>
          </a:p>
        </p:txBody>
      </p:sp>
      <p:pic>
        <p:nvPicPr>
          <p:cNvPr id="2" name="Image 1"/>
          <p:cNvPicPr>
            <a:picLocks noChangeAspect="1"/>
          </p:cNvPicPr>
          <p:nvPr/>
        </p:nvPicPr>
        <p:blipFill rotWithShape="1">
          <a:blip r:embed="rId3"/>
          <a:srcRect l="19426" t="12440" r="34344" b="23266"/>
          <a:stretch/>
        </p:blipFill>
        <p:spPr>
          <a:xfrm>
            <a:off x="1991872" y="409041"/>
            <a:ext cx="8208255" cy="6418157"/>
          </a:xfrm>
          <a:prstGeom prst="rect">
            <a:avLst/>
          </a:prstGeom>
          <a:effectLst>
            <a:softEdge rad="127000"/>
          </a:effectLst>
        </p:spPr>
      </p:pic>
    </p:spTree>
    <p:extLst>
      <p:ext uri="{BB962C8B-B14F-4D97-AF65-F5344CB8AC3E}">
        <p14:creationId xmlns:p14="http://schemas.microsoft.com/office/powerpoint/2010/main" val="22513918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750" advTm="8000">
        <p15:prstTrans prst="peelOff"/>
      </p:transition>
    </mc:Choice>
    <mc:Fallback xmlns="">
      <p:transition spd="slow" advTm="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248200" y="0"/>
            <a:ext cx="5695597" cy="400110"/>
          </a:xfrm>
          <a:prstGeom prst="rect">
            <a:avLst/>
          </a:prstGeom>
          <a:noFill/>
        </p:spPr>
        <p:txBody>
          <a:bodyPr wrap="none" lIns="91440" tIns="45720" rIns="91440" bIns="45720">
            <a:spAutoFit/>
          </a:bodyPr>
          <a:lstStyle/>
          <a:p>
            <a:pPr algn="ctr"/>
            <a:r>
              <a:rPr lang="fr-FR" sz="2000" b="1" dirty="0" smtClean="0">
                <a:ln w="0"/>
                <a:effectLst>
                  <a:outerShdw blurRad="38100" dist="19050" dir="2700000" algn="tl" rotWithShape="0">
                    <a:schemeClr val="dk1">
                      <a:alpha val="40000"/>
                    </a:schemeClr>
                  </a:outerShdw>
                </a:effectLst>
              </a:rPr>
              <a:t>Je compose pour vous avec ma douce et fidèle amie</a:t>
            </a:r>
            <a:endParaRPr lang="fr-FR" sz="20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09/01/2019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11</a:t>
            </a:fld>
            <a:endParaRPr lang="fr-FR" sz="1600" b="1" dirty="0"/>
          </a:p>
        </p:txBody>
      </p:sp>
      <p:pic>
        <p:nvPicPr>
          <p:cNvPr id="2" name="Image 1"/>
          <p:cNvPicPr>
            <a:picLocks noChangeAspect="1"/>
          </p:cNvPicPr>
          <p:nvPr/>
        </p:nvPicPr>
        <p:blipFill rotWithShape="1">
          <a:blip r:embed="rId3"/>
          <a:srcRect l="19795" t="12658" r="35328" b="9270"/>
          <a:stretch/>
        </p:blipFill>
        <p:spPr>
          <a:xfrm>
            <a:off x="2817198" y="439950"/>
            <a:ext cx="6530381" cy="6387248"/>
          </a:xfrm>
          <a:prstGeom prst="rect">
            <a:avLst/>
          </a:prstGeom>
          <a:effectLst>
            <a:softEdge rad="127000"/>
          </a:effectLst>
        </p:spPr>
      </p:pic>
    </p:spTree>
    <p:extLst>
      <p:ext uri="{BB962C8B-B14F-4D97-AF65-F5344CB8AC3E}">
        <p14:creationId xmlns:p14="http://schemas.microsoft.com/office/powerpoint/2010/main" val="280228693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750" advTm="8000">
        <p15:prstTrans prst="peelOff"/>
      </p:transition>
    </mc:Choice>
    <mc:Fallback xmlns="">
      <p:transition spd="slow" advTm="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248200" y="0"/>
            <a:ext cx="5695597" cy="400110"/>
          </a:xfrm>
          <a:prstGeom prst="rect">
            <a:avLst/>
          </a:prstGeom>
          <a:noFill/>
        </p:spPr>
        <p:txBody>
          <a:bodyPr wrap="none" lIns="91440" tIns="45720" rIns="91440" bIns="45720">
            <a:spAutoFit/>
          </a:bodyPr>
          <a:lstStyle/>
          <a:p>
            <a:pPr algn="ctr"/>
            <a:r>
              <a:rPr lang="fr-FR" sz="2000" b="1" dirty="0" smtClean="0">
                <a:ln w="0"/>
                <a:effectLst>
                  <a:outerShdw blurRad="38100" dist="19050" dir="2700000" algn="tl" rotWithShape="0">
                    <a:schemeClr val="dk1">
                      <a:alpha val="40000"/>
                    </a:schemeClr>
                  </a:outerShdw>
                </a:effectLst>
              </a:rPr>
              <a:t>Je compose pour vous avec ma douce et fidèle amie</a:t>
            </a:r>
            <a:endParaRPr lang="fr-FR" sz="20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09/01/2019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12</a:t>
            </a:fld>
            <a:endParaRPr lang="fr-FR" sz="1600" b="1" dirty="0"/>
          </a:p>
        </p:txBody>
      </p:sp>
      <p:pic>
        <p:nvPicPr>
          <p:cNvPr id="2" name="Image 1"/>
          <p:cNvPicPr>
            <a:picLocks noChangeAspect="1"/>
          </p:cNvPicPr>
          <p:nvPr/>
        </p:nvPicPr>
        <p:blipFill rotWithShape="1">
          <a:blip r:embed="rId3"/>
          <a:srcRect l="19081" t="11755" r="34386" b="8356"/>
          <a:stretch/>
        </p:blipFill>
        <p:spPr>
          <a:xfrm>
            <a:off x="2793332" y="414085"/>
            <a:ext cx="6605332" cy="6413113"/>
          </a:xfrm>
          <a:prstGeom prst="rect">
            <a:avLst/>
          </a:prstGeom>
          <a:effectLst>
            <a:softEdge rad="127000"/>
          </a:effectLst>
        </p:spPr>
      </p:pic>
    </p:spTree>
    <p:extLst>
      <p:ext uri="{BB962C8B-B14F-4D97-AF65-F5344CB8AC3E}">
        <p14:creationId xmlns:p14="http://schemas.microsoft.com/office/powerpoint/2010/main" val="355703967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750" advTm="8000">
        <p15:prstTrans prst="peelOff"/>
      </p:transition>
    </mc:Choice>
    <mc:Fallback xmlns="">
      <p:transition spd="slow" advTm="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248200" y="0"/>
            <a:ext cx="5695597" cy="400110"/>
          </a:xfrm>
          <a:prstGeom prst="rect">
            <a:avLst/>
          </a:prstGeom>
          <a:noFill/>
        </p:spPr>
        <p:txBody>
          <a:bodyPr wrap="none" lIns="91440" tIns="45720" rIns="91440" bIns="45720">
            <a:spAutoFit/>
          </a:bodyPr>
          <a:lstStyle/>
          <a:p>
            <a:pPr algn="ctr"/>
            <a:r>
              <a:rPr lang="fr-FR" sz="2000" b="1" dirty="0" smtClean="0">
                <a:ln w="0"/>
                <a:effectLst>
                  <a:outerShdw blurRad="38100" dist="19050" dir="2700000" algn="tl" rotWithShape="0">
                    <a:schemeClr val="dk1">
                      <a:alpha val="40000"/>
                    </a:schemeClr>
                  </a:outerShdw>
                </a:effectLst>
              </a:rPr>
              <a:t>Je compose pour vous avec ma douce et fidèle amie</a:t>
            </a:r>
            <a:endParaRPr lang="fr-FR" sz="20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09/01/2019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13</a:t>
            </a:fld>
            <a:endParaRPr lang="fr-FR" sz="1600" b="1" dirty="0"/>
          </a:p>
        </p:txBody>
      </p:sp>
      <p:pic>
        <p:nvPicPr>
          <p:cNvPr id="2" name="Image 1"/>
          <p:cNvPicPr>
            <a:picLocks noChangeAspect="1"/>
          </p:cNvPicPr>
          <p:nvPr/>
        </p:nvPicPr>
        <p:blipFill rotWithShape="1">
          <a:blip r:embed="rId3"/>
          <a:srcRect l="19058" t="11565" r="34467" b="8177"/>
          <a:stretch/>
        </p:blipFill>
        <p:spPr>
          <a:xfrm>
            <a:off x="2743200" y="365125"/>
            <a:ext cx="6655762" cy="6462073"/>
          </a:xfrm>
          <a:prstGeom prst="rect">
            <a:avLst/>
          </a:prstGeom>
          <a:effectLst>
            <a:softEdge rad="127000"/>
          </a:effectLst>
        </p:spPr>
      </p:pic>
    </p:spTree>
    <p:extLst>
      <p:ext uri="{BB962C8B-B14F-4D97-AF65-F5344CB8AC3E}">
        <p14:creationId xmlns:p14="http://schemas.microsoft.com/office/powerpoint/2010/main" val="40415408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750" advTm="8000">
        <p15:prstTrans prst="peelOff"/>
      </p:transition>
    </mc:Choice>
    <mc:Fallback xmlns="">
      <p:transition spd="slow" advTm="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248200" y="0"/>
            <a:ext cx="5695597" cy="400110"/>
          </a:xfrm>
          <a:prstGeom prst="rect">
            <a:avLst/>
          </a:prstGeom>
          <a:noFill/>
        </p:spPr>
        <p:txBody>
          <a:bodyPr wrap="none" lIns="91440" tIns="45720" rIns="91440" bIns="45720">
            <a:spAutoFit/>
          </a:bodyPr>
          <a:lstStyle/>
          <a:p>
            <a:pPr algn="ctr"/>
            <a:r>
              <a:rPr lang="fr-FR" sz="2000" b="1" dirty="0" smtClean="0">
                <a:ln w="0"/>
                <a:effectLst>
                  <a:outerShdw blurRad="38100" dist="19050" dir="2700000" algn="tl" rotWithShape="0">
                    <a:schemeClr val="dk1">
                      <a:alpha val="40000"/>
                    </a:schemeClr>
                  </a:outerShdw>
                </a:effectLst>
              </a:rPr>
              <a:t>Je compose pour vous avec ma douce et fidèle amie</a:t>
            </a:r>
            <a:endParaRPr lang="fr-FR" sz="20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09/01/2019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14</a:t>
            </a:fld>
            <a:endParaRPr lang="fr-FR" sz="1600" b="1" dirty="0"/>
          </a:p>
        </p:txBody>
      </p:sp>
      <p:pic>
        <p:nvPicPr>
          <p:cNvPr id="2" name="Image 1"/>
          <p:cNvPicPr>
            <a:picLocks noChangeAspect="1"/>
          </p:cNvPicPr>
          <p:nvPr/>
        </p:nvPicPr>
        <p:blipFill rotWithShape="1">
          <a:blip r:embed="rId3"/>
          <a:srcRect l="19303" t="12440" r="34959" b="8395"/>
          <a:stretch/>
        </p:blipFill>
        <p:spPr>
          <a:xfrm>
            <a:off x="2787282" y="387650"/>
            <a:ext cx="6617436" cy="6439548"/>
          </a:xfrm>
          <a:prstGeom prst="rect">
            <a:avLst/>
          </a:prstGeom>
          <a:effectLst>
            <a:softEdge rad="127000"/>
          </a:effectLst>
        </p:spPr>
      </p:pic>
    </p:spTree>
    <p:extLst>
      <p:ext uri="{BB962C8B-B14F-4D97-AF65-F5344CB8AC3E}">
        <p14:creationId xmlns:p14="http://schemas.microsoft.com/office/powerpoint/2010/main" val="202067832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750" advTm="8000">
        <p15:prstTrans prst="peelOff"/>
      </p:transition>
    </mc:Choice>
    <mc:Fallback xmlns="">
      <p:transition spd="slow" advTm="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248200" y="0"/>
            <a:ext cx="5695597" cy="400110"/>
          </a:xfrm>
          <a:prstGeom prst="rect">
            <a:avLst/>
          </a:prstGeom>
          <a:noFill/>
        </p:spPr>
        <p:txBody>
          <a:bodyPr wrap="none" lIns="91440" tIns="45720" rIns="91440" bIns="45720">
            <a:spAutoFit/>
          </a:bodyPr>
          <a:lstStyle/>
          <a:p>
            <a:pPr algn="ctr"/>
            <a:r>
              <a:rPr lang="fr-FR" sz="2000" b="1" dirty="0" smtClean="0">
                <a:ln w="0"/>
                <a:effectLst>
                  <a:outerShdw blurRad="38100" dist="19050" dir="2700000" algn="tl" rotWithShape="0">
                    <a:schemeClr val="dk1">
                      <a:alpha val="40000"/>
                    </a:schemeClr>
                  </a:outerShdw>
                </a:effectLst>
              </a:rPr>
              <a:t>Je compose pour vous avec ma douce et fidèle amie</a:t>
            </a:r>
            <a:endParaRPr lang="fr-FR" sz="20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09/01/2019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15</a:t>
            </a:fld>
            <a:endParaRPr lang="fr-FR" sz="1600" b="1" dirty="0"/>
          </a:p>
        </p:txBody>
      </p:sp>
      <p:pic>
        <p:nvPicPr>
          <p:cNvPr id="2" name="Image 1"/>
          <p:cNvPicPr>
            <a:picLocks noChangeAspect="1"/>
          </p:cNvPicPr>
          <p:nvPr/>
        </p:nvPicPr>
        <p:blipFill rotWithShape="1">
          <a:blip r:embed="rId3"/>
          <a:srcRect l="19672" t="12003" r="34836" b="8613"/>
          <a:stretch/>
        </p:blipFill>
        <p:spPr>
          <a:xfrm>
            <a:off x="2823312" y="405658"/>
            <a:ext cx="6545371" cy="6421540"/>
          </a:xfrm>
          <a:prstGeom prst="rect">
            <a:avLst/>
          </a:prstGeom>
          <a:effectLst>
            <a:softEdge rad="127000"/>
          </a:effectLst>
        </p:spPr>
      </p:pic>
    </p:spTree>
    <p:extLst>
      <p:ext uri="{BB962C8B-B14F-4D97-AF65-F5344CB8AC3E}">
        <p14:creationId xmlns:p14="http://schemas.microsoft.com/office/powerpoint/2010/main" val="111458568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750" advTm="8000">
        <p15:prstTrans prst="peelOff"/>
      </p:transition>
    </mc:Choice>
    <mc:Fallback xmlns="">
      <p:transition spd="slow" advTm="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smtClean="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09/01/2019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16</a:t>
            </a:fld>
            <a:endParaRPr lang="fr-FR" sz="1600" b="1" dirty="0"/>
          </a:p>
        </p:txBody>
      </p:sp>
      <p:pic>
        <p:nvPicPr>
          <p:cNvPr id="2" name="Image 1"/>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101221" y="-30802"/>
            <a:ext cx="12192000" cy="6858000"/>
          </a:xfrm>
          <a:prstGeom prst="rect">
            <a:avLst/>
          </a:prstGeom>
          <a:effectLst>
            <a:glow rad="63500">
              <a:schemeClr val="accent2">
                <a:satMod val="175000"/>
                <a:alpha val="40000"/>
              </a:schemeClr>
            </a:glow>
          </a:effectLst>
        </p:spPr>
      </p:pic>
      <p:sp>
        <p:nvSpPr>
          <p:cNvPr id="3" name="Rectangle 2"/>
          <p:cNvSpPr/>
          <p:nvPr/>
        </p:nvSpPr>
        <p:spPr>
          <a:xfrm>
            <a:off x="1249095" y="1647560"/>
            <a:ext cx="9693808" cy="3570208"/>
          </a:xfrm>
          <a:prstGeom prst="rect">
            <a:avLst/>
          </a:prstGeom>
        </p:spPr>
        <p:txBody>
          <a:bodyPr wrap="none">
            <a:spAutoFit/>
          </a:bodyPr>
          <a:lstStyle/>
          <a:p>
            <a:r>
              <a:rPr lang="fr-FR" sz="6600" b="1" dirty="0" smtClean="0"/>
              <a:t>                   C’était</a:t>
            </a:r>
          </a:p>
          <a:p>
            <a:r>
              <a:rPr lang="fr-FR" sz="8000" b="1" dirty="0" smtClean="0"/>
              <a:t>Mon </a:t>
            </a:r>
            <a:r>
              <a:rPr lang="fr-FR" sz="8000" b="1" dirty="0"/>
              <a:t>Doigt dans ta </a:t>
            </a:r>
            <a:r>
              <a:rPr lang="fr-FR" sz="8000" b="1" dirty="0" smtClean="0"/>
              <a:t>rue</a:t>
            </a:r>
          </a:p>
          <a:p>
            <a:r>
              <a:rPr lang="fr-FR" sz="8000" b="1" dirty="0"/>
              <a:t> </a:t>
            </a:r>
            <a:r>
              <a:rPr lang="fr-FR" sz="8000" b="1" dirty="0" smtClean="0"/>
              <a:t>            par Lande</a:t>
            </a:r>
            <a:endParaRPr lang="fr-FR" sz="8000" b="1" dirty="0"/>
          </a:p>
        </p:txBody>
      </p:sp>
    </p:spTree>
    <p:extLst>
      <p:ext uri="{BB962C8B-B14F-4D97-AF65-F5344CB8AC3E}">
        <p14:creationId xmlns:p14="http://schemas.microsoft.com/office/powerpoint/2010/main" val="36942277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750" advTm="8000">
        <p15:prstTrans prst="peelOff"/>
      </p:transition>
    </mc:Choice>
    <mc:Fallback xmlns="">
      <p:transition spd="slow" advTm="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6" presetClass="entr" presetSubtype="0" fill="hold" nodeType="clickEffect">
                                  <p:stCondLst>
                                    <p:cond delay="0"/>
                                  </p:stCondLst>
                                  <p:childTnLst>
                                    <p:set>
                                      <p:cBhvr>
                                        <p:cTn id="14" dur="1" fill="hold">
                                          <p:stCondLst>
                                            <p:cond delay="0"/>
                                          </p:stCondLst>
                                        </p:cTn>
                                        <p:tgtEl>
                                          <p:spTgt spid="2"/>
                                        </p:tgtEl>
                                        <p:attrNameLst>
                                          <p:attrName>style.visibility</p:attrName>
                                        </p:attrNameLst>
                                      </p:cBhvr>
                                      <p:to>
                                        <p:strVal val="visible"/>
                                      </p:to>
                                    </p:set>
                                    <p:animEffect transition="in" filter="wipe(down)">
                                      <p:cBhvr>
                                        <p:cTn id="15" dur="580">
                                          <p:stCondLst>
                                            <p:cond delay="0"/>
                                          </p:stCondLst>
                                        </p:cTn>
                                        <p:tgtEl>
                                          <p:spTgt spid="2"/>
                                        </p:tgtEl>
                                      </p:cBhvr>
                                    </p:animEffect>
                                    <p:anim calcmode="lin" valueType="num">
                                      <p:cBhvr>
                                        <p:cTn id="16" dur="1822" tmFilter="0,0; 0.14,0.36; 0.43,0.73; 0.71,0.91; 1.0,1.0">
                                          <p:stCondLst>
                                            <p:cond delay="0"/>
                                          </p:stCondLst>
                                        </p:cTn>
                                        <p:tgtEl>
                                          <p:spTgt spid="2"/>
                                        </p:tgtEl>
                                        <p:attrNameLst>
                                          <p:attrName>ppt_x</p:attrName>
                                        </p:attrNameLst>
                                      </p:cBhvr>
                                      <p:tavLst>
                                        <p:tav tm="0">
                                          <p:val>
                                            <p:strVal val="#ppt_x-0.25"/>
                                          </p:val>
                                        </p:tav>
                                        <p:tav tm="100000">
                                          <p:val>
                                            <p:strVal val="#ppt_x"/>
                                          </p:val>
                                        </p:tav>
                                      </p:tavLst>
                                    </p:anim>
                                    <p:anim calcmode="lin" valueType="num">
                                      <p:cBhvr>
                                        <p:cTn id="17" dur="664" tmFilter="0.0,0.0; 0.25,0.07; 0.50,0.2; 0.75,0.467; 1.0,1.0">
                                          <p:stCondLst>
                                            <p:cond delay="0"/>
                                          </p:stCondLst>
                                        </p:cTn>
                                        <p:tgtEl>
                                          <p:spTgt spid="2"/>
                                        </p:tgtEl>
                                        <p:attrNameLst>
                                          <p:attrName>ppt_y</p:attrName>
                                        </p:attrNameLst>
                                      </p:cBhvr>
                                      <p:tavLst>
                                        <p:tav tm="0" fmla="#ppt_y-sin(pi*$)/3">
                                          <p:val>
                                            <p:fltVal val="0.5"/>
                                          </p:val>
                                        </p:tav>
                                        <p:tav tm="100000">
                                          <p:val>
                                            <p:fltVal val="1"/>
                                          </p:val>
                                        </p:tav>
                                      </p:tavLst>
                                    </p:anim>
                                    <p:anim calcmode="lin" valueType="num">
                                      <p:cBhvr>
                                        <p:cTn id="18" dur="664" tmFilter="0, 0; 0.125,0.2665; 0.25,0.4; 0.375,0.465; 0.5,0.5;  0.625,0.535; 0.75,0.6; 0.875,0.7335; 1,1">
                                          <p:stCondLst>
                                            <p:cond delay="664"/>
                                          </p:stCondLst>
                                        </p:cTn>
                                        <p:tgtEl>
                                          <p:spTgt spid="2"/>
                                        </p:tgtEl>
                                        <p:attrNameLst>
                                          <p:attrName>ppt_y</p:attrName>
                                        </p:attrNameLst>
                                      </p:cBhvr>
                                      <p:tavLst>
                                        <p:tav tm="0" fmla="#ppt_y-sin(pi*$)/9">
                                          <p:val>
                                            <p:fltVal val="0"/>
                                          </p:val>
                                        </p:tav>
                                        <p:tav tm="100000">
                                          <p:val>
                                            <p:fltVal val="1"/>
                                          </p:val>
                                        </p:tav>
                                      </p:tavLst>
                                    </p:anim>
                                    <p:anim calcmode="lin" valueType="num">
                                      <p:cBhvr>
                                        <p:cTn id="19" dur="332" tmFilter="0, 0; 0.125,0.2665; 0.25,0.4; 0.375,0.465; 0.5,0.5;  0.625,0.535; 0.75,0.6; 0.875,0.7335; 1,1">
                                          <p:stCondLst>
                                            <p:cond delay="1324"/>
                                          </p:stCondLst>
                                        </p:cTn>
                                        <p:tgtEl>
                                          <p:spTgt spid="2"/>
                                        </p:tgtEl>
                                        <p:attrNameLst>
                                          <p:attrName>ppt_y</p:attrName>
                                        </p:attrNameLst>
                                      </p:cBhvr>
                                      <p:tavLst>
                                        <p:tav tm="0" fmla="#ppt_y-sin(pi*$)/27">
                                          <p:val>
                                            <p:fltVal val="0"/>
                                          </p:val>
                                        </p:tav>
                                        <p:tav tm="100000">
                                          <p:val>
                                            <p:fltVal val="1"/>
                                          </p:val>
                                        </p:tav>
                                      </p:tavLst>
                                    </p:anim>
                                    <p:anim calcmode="lin" valueType="num">
                                      <p:cBhvr>
                                        <p:cTn id="20" dur="164" tmFilter="0, 0; 0.125,0.2665; 0.25,0.4; 0.375,0.465; 0.5,0.5;  0.625,0.535; 0.75,0.6; 0.875,0.7335; 1,1">
                                          <p:stCondLst>
                                            <p:cond delay="1656"/>
                                          </p:stCondLst>
                                        </p:cTn>
                                        <p:tgtEl>
                                          <p:spTgt spid="2"/>
                                        </p:tgtEl>
                                        <p:attrNameLst>
                                          <p:attrName>ppt_y</p:attrName>
                                        </p:attrNameLst>
                                      </p:cBhvr>
                                      <p:tavLst>
                                        <p:tav tm="0" fmla="#ppt_y-sin(pi*$)/81">
                                          <p:val>
                                            <p:fltVal val="0"/>
                                          </p:val>
                                        </p:tav>
                                        <p:tav tm="100000">
                                          <p:val>
                                            <p:fltVal val="1"/>
                                          </p:val>
                                        </p:tav>
                                      </p:tavLst>
                                    </p:anim>
                                    <p:animScale>
                                      <p:cBhvr>
                                        <p:cTn id="21" dur="26">
                                          <p:stCondLst>
                                            <p:cond delay="650"/>
                                          </p:stCondLst>
                                        </p:cTn>
                                        <p:tgtEl>
                                          <p:spTgt spid="2"/>
                                        </p:tgtEl>
                                      </p:cBhvr>
                                      <p:to x="100000" y="60000"/>
                                    </p:animScale>
                                    <p:animScale>
                                      <p:cBhvr>
                                        <p:cTn id="22" dur="166" decel="50000">
                                          <p:stCondLst>
                                            <p:cond delay="676"/>
                                          </p:stCondLst>
                                        </p:cTn>
                                        <p:tgtEl>
                                          <p:spTgt spid="2"/>
                                        </p:tgtEl>
                                      </p:cBhvr>
                                      <p:to x="100000" y="100000"/>
                                    </p:animScale>
                                    <p:animScale>
                                      <p:cBhvr>
                                        <p:cTn id="23" dur="26">
                                          <p:stCondLst>
                                            <p:cond delay="1312"/>
                                          </p:stCondLst>
                                        </p:cTn>
                                        <p:tgtEl>
                                          <p:spTgt spid="2"/>
                                        </p:tgtEl>
                                      </p:cBhvr>
                                      <p:to x="100000" y="80000"/>
                                    </p:animScale>
                                    <p:animScale>
                                      <p:cBhvr>
                                        <p:cTn id="24" dur="166" decel="50000">
                                          <p:stCondLst>
                                            <p:cond delay="1338"/>
                                          </p:stCondLst>
                                        </p:cTn>
                                        <p:tgtEl>
                                          <p:spTgt spid="2"/>
                                        </p:tgtEl>
                                      </p:cBhvr>
                                      <p:to x="100000" y="100000"/>
                                    </p:animScale>
                                    <p:animScale>
                                      <p:cBhvr>
                                        <p:cTn id="25" dur="26">
                                          <p:stCondLst>
                                            <p:cond delay="1642"/>
                                          </p:stCondLst>
                                        </p:cTn>
                                        <p:tgtEl>
                                          <p:spTgt spid="2"/>
                                        </p:tgtEl>
                                      </p:cBhvr>
                                      <p:to x="100000" y="90000"/>
                                    </p:animScale>
                                    <p:animScale>
                                      <p:cBhvr>
                                        <p:cTn id="26" dur="166" decel="50000">
                                          <p:stCondLst>
                                            <p:cond delay="1668"/>
                                          </p:stCondLst>
                                        </p:cTn>
                                        <p:tgtEl>
                                          <p:spTgt spid="2"/>
                                        </p:tgtEl>
                                      </p:cBhvr>
                                      <p:to x="100000" y="100000"/>
                                    </p:animScale>
                                    <p:animScale>
                                      <p:cBhvr>
                                        <p:cTn id="27" dur="26">
                                          <p:stCondLst>
                                            <p:cond delay="1808"/>
                                          </p:stCondLst>
                                        </p:cTn>
                                        <p:tgtEl>
                                          <p:spTgt spid="2"/>
                                        </p:tgtEl>
                                      </p:cBhvr>
                                      <p:to x="100000" y="95000"/>
                                    </p:animScale>
                                    <p:animScale>
                                      <p:cBhvr>
                                        <p:cTn id="28" dur="166" decel="50000">
                                          <p:stCondLst>
                                            <p:cond delay="1834"/>
                                          </p:stCondLst>
                                        </p:cTn>
                                        <p:tgtEl>
                                          <p:spTgt spid="2"/>
                                        </p:tgtEl>
                                      </p:cBhvr>
                                      <p:to x="100000" y="100000"/>
                                    </p:animScale>
                                  </p:childTnLst>
                                </p:cTn>
                              </p:par>
                            </p:childTnLst>
                          </p:cTn>
                        </p:par>
                      </p:childTnLst>
                    </p:cTn>
                  </p:par>
                  <p:par>
                    <p:cTn id="29" fill="hold">
                      <p:stCondLst>
                        <p:cond delay="indefinite"/>
                      </p:stCondLst>
                      <p:childTnLst>
                        <p:par>
                          <p:cTn id="30" fill="hold">
                            <p:stCondLst>
                              <p:cond delay="0"/>
                            </p:stCondLst>
                            <p:childTnLst>
                              <p:par>
                                <p:cTn id="31" presetID="45" presetClass="entr" presetSubtype="0" fill="hold" nodeType="clickEffect">
                                  <p:stCondLst>
                                    <p:cond delay="0"/>
                                  </p:stCondLst>
                                  <p:childTnLst>
                                    <p:set>
                                      <p:cBhvr>
                                        <p:cTn id="32" dur="1" fill="hold">
                                          <p:stCondLst>
                                            <p:cond delay="0"/>
                                          </p:stCondLst>
                                        </p:cTn>
                                        <p:tgtEl>
                                          <p:spTgt spid="2"/>
                                        </p:tgtEl>
                                        <p:attrNameLst>
                                          <p:attrName>style.visibility</p:attrName>
                                        </p:attrNameLst>
                                      </p:cBhvr>
                                      <p:to>
                                        <p:strVal val="visible"/>
                                      </p:to>
                                    </p:set>
                                    <p:animEffect transition="in" filter="fade">
                                      <p:cBhvr>
                                        <p:cTn id="33" dur="2000"/>
                                        <p:tgtEl>
                                          <p:spTgt spid="2"/>
                                        </p:tgtEl>
                                      </p:cBhvr>
                                    </p:animEffect>
                                    <p:anim calcmode="lin" valueType="num">
                                      <p:cBhvr>
                                        <p:cTn id="34" dur="2000" fill="hold"/>
                                        <p:tgtEl>
                                          <p:spTgt spid="2"/>
                                        </p:tgtEl>
                                        <p:attrNameLst>
                                          <p:attrName>ppt_w</p:attrName>
                                        </p:attrNameLst>
                                      </p:cBhvr>
                                      <p:tavLst>
                                        <p:tav tm="0" fmla="#ppt_w*sin(2.5*pi*$)">
                                          <p:val>
                                            <p:fltVal val="0"/>
                                          </p:val>
                                        </p:tav>
                                        <p:tav tm="100000">
                                          <p:val>
                                            <p:fltVal val="1"/>
                                          </p:val>
                                        </p:tav>
                                      </p:tavLst>
                                    </p:anim>
                                    <p:anim calcmode="lin" valueType="num">
                                      <p:cBhvr>
                                        <p:cTn id="35" dur="2000" fill="hold"/>
                                        <p:tgtEl>
                                          <p:spTgt spid="2"/>
                                        </p:tgtEl>
                                        <p:attrNameLst>
                                          <p:attrName>ppt_h</p:attrName>
                                        </p:attrNameLst>
                                      </p:cBhvr>
                                      <p:tavLst>
                                        <p:tav tm="0">
                                          <p:val>
                                            <p:strVal val="#ppt_h"/>
                                          </p:val>
                                        </p:tav>
                                        <p:tav tm="100000">
                                          <p:val>
                                            <p:strVal val="#ppt_h"/>
                                          </p:val>
                                        </p:tav>
                                      </p:tavLst>
                                    </p:anim>
                                  </p:childTnLst>
                                </p:cTn>
                              </p:par>
                            </p:childTnLst>
                          </p:cTn>
                        </p:par>
                      </p:childTnLst>
                    </p:cTn>
                  </p:par>
                  <p:par>
                    <p:cTn id="36" fill="hold">
                      <p:stCondLst>
                        <p:cond delay="indefinite"/>
                      </p:stCondLst>
                      <p:childTnLst>
                        <p:par>
                          <p:cTn id="37" fill="hold">
                            <p:stCondLst>
                              <p:cond delay="0"/>
                            </p:stCondLst>
                            <p:childTnLst>
                              <p:par>
                                <p:cTn id="38" presetID="56" presetClass="entr" presetSubtype="0" fill="hold" nodeType="clickEffect">
                                  <p:stCondLst>
                                    <p:cond delay="0"/>
                                  </p:stCondLst>
                                  <p:iterate type="lt">
                                    <p:tmPct val="10000"/>
                                  </p:iterate>
                                  <p:childTnLst>
                                    <p:set>
                                      <p:cBhvr>
                                        <p:cTn id="39" dur="1" fill="hold">
                                          <p:stCondLst>
                                            <p:cond delay="0"/>
                                          </p:stCondLst>
                                        </p:cTn>
                                        <p:tgtEl>
                                          <p:spTgt spid="3">
                                            <p:txEl>
                                              <p:pRg st="0" end="0"/>
                                            </p:txEl>
                                          </p:spTgt>
                                        </p:tgtEl>
                                        <p:attrNameLst>
                                          <p:attrName>style.visibility</p:attrName>
                                        </p:attrNameLst>
                                      </p:cBhvr>
                                      <p:to>
                                        <p:strVal val="visible"/>
                                      </p:to>
                                    </p:set>
                                    <p:anim by="(-#ppt_w*2)" calcmode="lin" valueType="num">
                                      <p:cBhvr rctx="PPT">
                                        <p:cTn id="40" dur="500" autoRev="1" fill="hold">
                                          <p:stCondLst>
                                            <p:cond delay="0"/>
                                          </p:stCondLst>
                                        </p:cTn>
                                        <p:tgtEl>
                                          <p:spTgt spid="3">
                                            <p:txEl>
                                              <p:pRg st="0" end="0"/>
                                            </p:txEl>
                                          </p:spTgt>
                                        </p:tgtEl>
                                        <p:attrNameLst>
                                          <p:attrName>ppt_w</p:attrName>
                                        </p:attrNameLst>
                                      </p:cBhvr>
                                    </p:anim>
                                    <p:anim by="(#ppt_w*0.50)" calcmode="lin" valueType="num">
                                      <p:cBhvr>
                                        <p:cTn id="41" dur="500" decel="50000" autoRev="1" fill="hold">
                                          <p:stCondLst>
                                            <p:cond delay="0"/>
                                          </p:stCondLst>
                                        </p:cTn>
                                        <p:tgtEl>
                                          <p:spTgt spid="3">
                                            <p:txEl>
                                              <p:pRg st="0" end="0"/>
                                            </p:txEl>
                                          </p:spTgt>
                                        </p:tgtEl>
                                        <p:attrNameLst>
                                          <p:attrName>ppt_x</p:attrName>
                                        </p:attrNameLst>
                                      </p:cBhvr>
                                    </p:anim>
                                    <p:anim from="(-#ppt_h/2)" to="(#ppt_y)" calcmode="lin" valueType="num">
                                      <p:cBhvr>
                                        <p:cTn id="42" dur="1000" fill="hold">
                                          <p:stCondLst>
                                            <p:cond delay="0"/>
                                          </p:stCondLst>
                                        </p:cTn>
                                        <p:tgtEl>
                                          <p:spTgt spid="3">
                                            <p:txEl>
                                              <p:pRg st="0" end="0"/>
                                            </p:txEl>
                                          </p:spTgt>
                                        </p:tgtEl>
                                        <p:attrNameLst>
                                          <p:attrName>ppt_y</p:attrName>
                                        </p:attrNameLst>
                                      </p:cBhvr>
                                    </p:anim>
                                    <p:animRot by="21600000">
                                      <p:cBhvr>
                                        <p:cTn id="43" dur="1000" fill="hold">
                                          <p:stCondLst>
                                            <p:cond delay="0"/>
                                          </p:stCondLst>
                                        </p:cTn>
                                        <p:tgtEl>
                                          <p:spTgt spid="3">
                                            <p:txEl>
                                              <p:pRg st="0" end="0"/>
                                            </p:txEl>
                                          </p:spTgt>
                                        </p:tgtEl>
                                        <p:attrNameLst>
                                          <p:attrName>r</p:attrName>
                                        </p:attrNameLst>
                                      </p:cBhvr>
                                    </p:animRot>
                                  </p:childTnLst>
                                </p:cTn>
                              </p:par>
                            </p:childTnLst>
                          </p:cTn>
                        </p:par>
                      </p:childTnLst>
                    </p:cTn>
                  </p:par>
                  <p:par>
                    <p:cTn id="44" fill="hold">
                      <p:stCondLst>
                        <p:cond delay="indefinite"/>
                      </p:stCondLst>
                      <p:childTnLst>
                        <p:par>
                          <p:cTn id="45" fill="hold">
                            <p:stCondLst>
                              <p:cond delay="0"/>
                            </p:stCondLst>
                            <p:childTnLst>
                              <p:par>
                                <p:cTn id="46" presetID="56" presetClass="entr" presetSubtype="0" fill="hold" nodeType="clickEffect">
                                  <p:stCondLst>
                                    <p:cond delay="0"/>
                                  </p:stCondLst>
                                  <p:iterate type="lt">
                                    <p:tmPct val="10000"/>
                                  </p:iterate>
                                  <p:childTnLst>
                                    <p:set>
                                      <p:cBhvr>
                                        <p:cTn id="47" dur="1" fill="hold">
                                          <p:stCondLst>
                                            <p:cond delay="0"/>
                                          </p:stCondLst>
                                        </p:cTn>
                                        <p:tgtEl>
                                          <p:spTgt spid="3">
                                            <p:txEl>
                                              <p:pRg st="1" end="1"/>
                                            </p:txEl>
                                          </p:spTgt>
                                        </p:tgtEl>
                                        <p:attrNameLst>
                                          <p:attrName>style.visibility</p:attrName>
                                        </p:attrNameLst>
                                      </p:cBhvr>
                                      <p:to>
                                        <p:strVal val="visible"/>
                                      </p:to>
                                    </p:set>
                                    <p:anim by="(-#ppt_w*2)" calcmode="lin" valueType="num">
                                      <p:cBhvr rctx="PPT">
                                        <p:cTn id="48" dur="500" autoRev="1" fill="hold">
                                          <p:stCondLst>
                                            <p:cond delay="0"/>
                                          </p:stCondLst>
                                        </p:cTn>
                                        <p:tgtEl>
                                          <p:spTgt spid="3">
                                            <p:txEl>
                                              <p:pRg st="1" end="1"/>
                                            </p:txEl>
                                          </p:spTgt>
                                        </p:tgtEl>
                                        <p:attrNameLst>
                                          <p:attrName>ppt_w</p:attrName>
                                        </p:attrNameLst>
                                      </p:cBhvr>
                                    </p:anim>
                                    <p:anim by="(#ppt_w*0.50)" calcmode="lin" valueType="num">
                                      <p:cBhvr>
                                        <p:cTn id="49" dur="500" decel="50000" autoRev="1" fill="hold">
                                          <p:stCondLst>
                                            <p:cond delay="0"/>
                                          </p:stCondLst>
                                        </p:cTn>
                                        <p:tgtEl>
                                          <p:spTgt spid="3">
                                            <p:txEl>
                                              <p:pRg st="1" end="1"/>
                                            </p:txEl>
                                          </p:spTgt>
                                        </p:tgtEl>
                                        <p:attrNameLst>
                                          <p:attrName>ppt_x</p:attrName>
                                        </p:attrNameLst>
                                      </p:cBhvr>
                                    </p:anim>
                                    <p:anim from="(-#ppt_h/2)" to="(#ppt_y)" calcmode="lin" valueType="num">
                                      <p:cBhvr>
                                        <p:cTn id="50" dur="1000" fill="hold">
                                          <p:stCondLst>
                                            <p:cond delay="0"/>
                                          </p:stCondLst>
                                        </p:cTn>
                                        <p:tgtEl>
                                          <p:spTgt spid="3">
                                            <p:txEl>
                                              <p:pRg st="1" end="1"/>
                                            </p:txEl>
                                          </p:spTgt>
                                        </p:tgtEl>
                                        <p:attrNameLst>
                                          <p:attrName>ppt_y</p:attrName>
                                        </p:attrNameLst>
                                      </p:cBhvr>
                                    </p:anim>
                                    <p:animRot by="21600000">
                                      <p:cBhvr>
                                        <p:cTn id="51" dur="1000" fill="hold">
                                          <p:stCondLst>
                                            <p:cond delay="0"/>
                                          </p:stCondLst>
                                        </p:cTn>
                                        <p:tgtEl>
                                          <p:spTgt spid="3">
                                            <p:txEl>
                                              <p:pRg st="1" end="1"/>
                                            </p:txEl>
                                          </p:spTgt>
                                        </p:tgtEl>
                                        <p:attrNameLst>
                                          <p:attrName>r</p:attrName>
                                        </p:attrNameLst>
                                      </p:cBhvr>
                                    </p:animRot>
                                  </p:childTnLst>
                                </p:cTn>
                              </p:par>
                            </p:childTnLst>
                          </p:cTn>
                        </p:par>
                      </p:childTnLst>
                    </p:cTn>
                  </p:par>
                  <p:par>
                    <p:cTn id="52" fill="hold">
                      <p:stCondLst>
                        <p:cond delay="indefinite"/>
                      </p:stCondLst>
                      <p:childTnLst>
                        <p:par>
                          <p:cTn id="53" fill="hold">
                            <p:stCondLst>
                              <p:cond delay="0"/>
                            </p:stCondLst>
                            <p:childTnLst>
                              <p:par>
                                <p:cTn id="54" presetID="56" presetClass="entr" presetSubtype="0" fill="hold" nodeType="clickEffect">
                                  <p:stCondLst>
                                    <p:cond delay="0"/>
                                  </p:stCondLst>
                                  <p:iterate type="lt">
                                    <p:tmPct val="10000"/>
                                  </p:iterate>
                                  <p:childTnLst>
                                    <p:set>
                                      <p:cBhvr>
                                        <p:cTn id="55" dur="1" fill="hold">
                                          <p:stCondLst>
                                            <p:cond delay="0"/>
                                          </p:stCondLst>
                                        </p:cTn>
                                        <p:tgtEl>
                                          <p:spTgt spid="3">
                                            <p:txEl>
                                              <p:pRg st="2" end="2"/>
                                            </p:txEl>
                                          </p:spTgt>
                                        </p:tgtEl>
                                        <p:attrNameLst>
                                          <p:attrName>style.visibility</p:attrName>
                                        </p:attrNameLst>
                                      </p:cBhvr>
                                      <p:to>
                                        <p:strVal val="visible"/>
                                      </p:to>
                                    </p:set>
                                    <p:anim by="(-#ppt_w*2)" calcmode="lin" valueType="num">
                                      <p:cBhvr rctx="PPT">
                                        <p:cTn id="56" dur="500" autoRev="1" fill="hold">
                                          <p:stCondLst>
                                            <p:cond delay="0"/>
                                          </p:stCondLst>
                                        </p:cTn>
                                        <p:tgtEl>
                                          <p:spTgt spid="3">
                                            <p:txEl>
                                              <p:pRg st="2" end="2"/>
                                            </p:txEl>
                                          </p:spTgt>
                                        </p:tgtEl>
                                        <p:attrNameLst>
                                          <p:attrName>ppt_w</p:attrName>
                                        </p:attrNameLst>
                                      </p:cBhvr>
                                    </p:anim>
                                    <p:anim by="(#ppt_w*0.50)" calcmode="lin" valueType="num">
                                      <p:cBhvr>
                                        <p:cTn id="57" dur="500" decel="50000" autoRev="1" fill="hold">
                                          <p:stCondLst>
                                            <p:cond delay="0"/>
                                          </p:stCondLst>
                                        </p:cTn>
                                        <p:tgtEl>
                                          <p:spTgt spid="3">
                                            <p:txEl>
                                              <p:pRg st="2" end="2"/>
                                            </p:txEl>
                                          </p:spTgt>
                                        </p:tgtEl>
                                        <p:attrNameLst>
                                          <p:attrName>ppt_x</p:attrName>
                                        </p:attrNameLst>
                                      </p:cBhvr>
                                    </p:anim>
                                    <p:anim from="(-#ppt_h/2)" to="(#ppt_y)" calcmode="lin" valueType="num">
                                      <p:cBhvr>
                                        <p:cTn id="58" dur="1000" fill="hold">
                                          <p:stCondLst>
                                            <p:cond delay="0"/>
                                          </p:stCondLst>
                                        </p:cTn>
                                        <p:tgtEl>
                                          <p:spTgt spid="3">
                                            <p:txEl>
                                              <p:pRg st="2" end="2"/>
                                            </p:txEl>
                                          </p:spTgt>
                                        </p:tgtEl>
                                        <p:attrNameLst>
                                          <p:attrName>ppt_y</p:attrName>
                                        </p:attrNameLst>
                                      </p:cBhvr>
                                    </p:anim>
                                    <p:animRot by="21600000">
                                      <p:cBhvr>
                                        <p:cTn id="59" dur="1000" fill="hold">
                                          <p:stCondLst>
                                            <p:cond delay="0"/>
                                          </p:stCondLst>
                                        </p:cTn>
                                        <p:tgtEl>
                                          <p:spTgt spid="3">
                                            <p:txEl>
                                              <p:pRg st="2" end="2"/>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Office Theme">
  <a:themeElements>
    <a:clrScheme name="Thème Office">
      <a:dk1>
        <a:sysClr val="windowText" lastClr="000000"/>
      </a:dk1>
      <a:lt1>
        <a:sysClr val="window" lastClr="FFFFFF"/>
      </a:lt1>
      <a:dk2>
        <a:srgbClr val="44546A"/>
      </a:dk2>
      <a:lt2>
        <a:srgbClr val="E7E6E6"/>
      </a:lt2>
      <a:accent1>
        <a:srgbClr val="29AF8C"/>
      </a:accent1>
      <a:accent2>
        <a:srgbClr val="97BE49"/>
      </a:accent2>
      <a:accent3>
        <a:srgbClr val="3D9CCC"/>
      </a:accent3>
      <a:accent4>
        <a:srgbClr val="7C60C6"/>
      </a:accent4>
      <a:accent5>
        <a:srgbClr val="C9492C"/>
      </a:accent5>
      <a:accent6>
        <a:srgbClr val="D58C2E"/>
      </a:accent6>
      <a:hlink>
        <a:srgbClr val="0563C1"/>
      </a:hlink>
      <a:folHlink>
        <a:srgbClr val="954F72"/>
      </a:folHlink>
    </a:clrScheme>
    <a:fontScheme name="Thème 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Thème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3E4F19A7-A959-40BB-972C-4880BAF8EB09}"/>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401</TotalTime>
  <Words>427</Words>
  <Application>Microsoft Office PowerPoint</Application>
  <PresentationFormat>Grand écran</PresentationFormat>
  <Paragraphs>86</Paragraphs>
  <Slides>16</Slides>
  <Notes>16</Notes>
  <HiddenSlides>0</HiddenSlides>
  <MMClips>0</MMClips>
  <ScaleCrop>false</ScaleCrop>
  <HeadingPairs>
    <vt:vector size="6" baseType="variant">
      <vt:variant>
        <vt:lpstr>Polices utilisées</vt:lpstr>
      </vt:variant>
      <vt:variant>
        <vt:i4>3</vt:i4>
      </vt:variant>
      <vt:variant>
        <vt:lpstr>Thème</vt:lpstr>
      </vt:variant>
      <vt:variant>
        <vt:i4>1</vt:i4>
      </vt:variant>
      <vt:variant>
        <vt:lpstr>Titres des diapositives</vt:lpstr>
      </vt:variant>
      <vt:variant>
        <vt:i4>16</vt:i4>
      </vt:variant>
    </vt:vector>
  </HeadingPairs>
  <TitlesOfParts>
    <vt:vector size="20" baseType="lpstr">
      <vt:lpstr>Arial</vt:lpstr>
      <vt:lpstr>Calibri</vt:lpstr>
      <vt:lpstr>Calibri Light</vt:lpstr>
      <vt:lpstr>Office Theme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Alain</dc:creator>
  <cp:lastModifiedBy>Alain</cp:lastModifiedBy>
  <cp:revision>16</cp:revision>
  <dcterms:created xsi:type="dcterms:W3CDTF">2019-01-01T15:07:43Z</dcterms:created>
  <dcterms:modified xsi:type="dcterms:W3CDTF">2019-01-09T18:44:15Z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