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257" r:id="rId2"/>
    <p:sldId id="256"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2mrYup0Ovo20f4GN0LNpgQ==" hashData="6mKfD6VOb3zVyIHe7rTJVSM7RqNsgNtt9X/mCsvNh1tBgbnfhedKRxUiVgK7o+QA50AoD+cvQ1PMDgZjgrYxQ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showGuides="1">
      <p:cViewPr varScale="1">
        <p:scale>
          <a:sx n="64" d="100"/>
          <a:sy n="64" d="100"/>
        </p:scale>
        <p:origin x="126" y="24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09/01/2019</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2783285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116026076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159635812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25072693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3316701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36586183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39138645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17568163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25765952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32614352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12</a:t>
            </a:fld>
            <a:endParaRPr lang="fr-FR"/>
          </a:p>
        </p:txBody>
      </p:sp>
    </p:spTree>
    <p:extLst>
      <p:ext uri="{BB962C8B-B14F-4D97-AF65-F5344CB8AC3E}">
        <p14:creationId xmlns:p14="http://schemas.microsoft.com/office/powerpoint/2010/main" val="15242680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13</a:t>
            </a:fld>
            <a:endParaRPr lang="fr-FR"/>
          </a:p>
        </p:txBody>
      </p:sp>
    </p:spTree>
    <p:extLst>
      <p:ext uri="{BB962C8B-B14F-4D97-AF65-F5344CB8AC3E}">
        <p14:creationId xmlns:p14="http://schemas.microsoft.com/office/powerpoint/2010/main" val="283972816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14</a:t>
            </a:fld>
            <a:endParaRPr lang="fr-FR"/>
          </a:p>
        </p:txBody>
      </p:sp>
    </p:spTree>
    <p:extLst>
      <p:ext uri="{BB962C8B-B14F-4D97-AF65-F5344CB8AC3E}">
        <p14:creationId xmlns:p14="http://schemas.microsoft.com/office/powerpoint/2010/main" val="351609379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15</a:t>
            </a:fld>
            <a:endParaRPr lang="fr-FR"/>
          </a:p>
        </p:txBody>
      </p:sp>
    </p:spTree>
    <p:extLst>
      <p:ext uri="{BB962C8B-B14F-4D97-AF65-F5344CB8AC3E}">
        <p14:creationId xmlns:p14="http://schemas.microsoft.com/office/powerpoint/2010/main" val="17496757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16</a:t>
            </a:fld>
            <a:endParaRPr lang="fr-FR"/>
          </a:p>
        </p:txBody>
      </p:sp>
    </p:spTree>
    <p:extLst>
      <p:ext uri="{BB962C8B-B14F-4D97-AF65-F5344CB8AC3E}">
        <p14:creationId xmlns:p14="http://schemas.microsoft.com/office/powerpoint/2010/main" val="5494941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09/01/2019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09/01/2019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09/01/2019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09/01/2019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09/01/2019</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09/01/2019</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09/01/2019</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09/01/2019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09/01/2019</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09/01/2019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09/01/2019</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09/01/2019</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01221" y="-30802"/>
            <a:ext cx="12192000" cy="6858000"/>
          </a:xfrm>
          <a:prstGeom prst="rect">
            <a:avLst/>
          </a:prstGeom>
          <a:effectLst>
            <a:glow rad="63500">
              <a:schemeClr val="accent2">
                <a:satMod val="175000"/>
                <a:alpha val="40000"/>
              </a:schemeClr>
            </a:glow>
          </a:effectLst>
        </p:spPr>
      </p:pic>
      <p:sp>
        <p:nvSpPr>
          <p:cNvPr id="3" name="Rectangle 2"/>
          <p:cNvSpPr/>
          <p:nvPr/>
        </p:nvSpPr>
        <p:spPr>
          <a:xfrm>
            <a:off x="1153716" y="1938363"/>
            <a:ext cx="9884565" cy="2554545"/>
          </a:xfrm>
          <a:prstGeom prst="rect">
            <a:avLst/>
          </a:prstGeom>
        </p:spPr>
        <p:txBody>
          <a:bodyPr wrap="none">
            <a:spAutoFit/>
          </a:bodyPr>
          <a:lstStyle/>
          <a:p>
            <a:r>
              <a:rPr lang="fr-FR" sz="6600" b="1" dirty="0"/>
              <a:t> </a:t>
            </a:r>
            <a:r>
              <a:rPr lang="fr-FR" sz="8000" b="1" dirty="0"/>
              <a:t>Mon Doigt dans ta </a:t>
            </a:r>
            <a:r>
              <a:rPr lang="fr-FR" sz="8000" b="1" dirty="0" smtClean="0"/>
              <a:t>rue</a:t>
            </a:r>
          </a:p>
          <a:p>
            <a:r>
              <a:rPr lang="fr-FR" sz="8000" b="1" dirty="0"/>
              <a:t> </a:t>
            </a:r>
            <a:r>
              <a:rPr lang="fr-FR" sz="8000" b="1" dirty="0" smtClean="0"/>
              <a:t>        par Lande N° </a:t>
            </a:r>
            <a:r>
              <a:rPr lang="fr-FR" sz="8000" b="1" dirty="0" smtClean="0"/>
              <a:t>8</a:t>
            </a:r>
            <a:endParaRPr lang="fr-FR" sz="8000" b="1" dirty="0"/>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sndAc>
          <p:stSnd loop="1">
            <p:snd r:embed="rId3" name="045_Ca_ne_s'invente_pas_001.wav"/>
          </p:stSnd>
        </p:sndAc>
      </p:transition>
    </mc:Choice>
    <mc:Fallback xmlns="">
      <p:transition spd="slow" advTm="8000">
        <p:fade/>
        <p:sndAc>
          <p:stSnd loop="1">
            <p:snd r:embed="rId5" name="045_Ca_ne_s'invente_pas_0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3">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3">
                                            <p:txEl>
                                              <p:pRg st="0" end="0"/>
                                            </p:txEl>
                                          </p:spTgt>
                                        </p:tgtEl>
                                        <p:attrNameLst>
                                          <p:attrName>ppt_w</p:attrName>
                                        </p:attrNameLst>
                                      </p:cBhvr>
                                    </p:anim>
                                    <p:anim by="(#ppt_w*0.50)" calcmode="lin" valueType="num">
                                      <p:cBhvr>
                                        <p:cTn id="41" dur="500" decel="50000" autoRev="1" fill="hold">
                                          <p:stCondLst>
                                            <p:cond delay="0"/>
                                          </p:stCondLst>
                                        </p:cTn>
                                        <p:tgtEl>
                                          <p:spTgt spid="3">
                                            <p:txEl>
                                              <p:pRg st="0" end="0"/>
                                            </p:txEl>
                                          </p:spTgt>
                                        </p:tgtEl>
                                        <p:attrNameLst>
                                          <p:attrName>ppt_x</p:attrName>
                                        </p:attrNameLst>
                                      </p:cBhvr>
                                    </p:anim>
                                    <p:anim from="(-#ppt_h/2)" to="(#ppt_y)" calcmode="lin" valueType="num">
                                      <p:cBhvr>
                                        <p:cTn id="42" dur="1000" fill="hold">
                                          <p:stCondLst>
                                            <p:cond delay="0"/>
                                          </p:stCondLst>
                                        </p:cTn>
                                        <p:tgtEl>
                                          <p:spTgt spid="3">
                                            <p:txEl>
                                              <p:pRg st="0" end="0"/>
                                            </p:txEl>
                                          </p:spTgt>
                                        </p:tgtEl>
                                        <p:attrNameLst>
                                          <p:attrName>ppt_y</p:attrName>
                                        </p:attrNameLst>
                                      </p:cBhvr>
                                    </p:anim>
                                    <p:animRot by="21600000">
                                      <p:cBhvr>
                                        <p:cTn id="43" dur="1000" fill="hold">
                                          <p:stCondLst>
                                            <p:cond delay="0"/>
                                          </p:stCondLst>
                                        </p:cTn>
                                        <p:tgtEl>
                                          <p:spTgt spid="3">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3">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3">
                                            <p:txEl>
                                              <p:pRg st="1" end="1"/>
                                            </p:txEl>
                                          </p:spTgt>
                                        </p:tgtEl>
                                        <p:attrNameLst>
                                          <p:attrName>ppt_w</p:attrName>
                                        </p:attrNameLst>
                                      </p:cBhvr>
                                    </p:anim>
                                    <p:anim by="(#ppt_w*0.50)" calcmode="lin" valueType="num">
                                      <p:cBhvr>
                                        <p:cTn id="49" dur="500" decel="50000" autoRev="1" fill="hold">
                                          <p:stCondLst>
                                            <p:cond delay="0"/>
                                          </p:stCondLst>
                                        </p:cTn>
                                        <p:tgtEl>
                                          <p:spTgt spid="3">
                                            <p:txEl>
                                              <p:pRg st="1" end="1"/>
                                            </p:txEl>
                                          </p:spTgt>
                                        </p:tgtEl>
                                        <p:attrNameLst>
                                          <p:attrName>ppt_x</p:attrName>
                                        </p:attrNameLst>
                                      </p:cBhvr>
                                    </p:anim>
                                    <p:anim from="(-#ppt_h/2)" to="(#ppt_y)" calcmode="lin" valueType="num">
                                      <p:cBhvr>
                                        <p:cTn id="50" dur="1000" fill="hold">
                                          <p:stCondLst>
                                            <p:cond delay="0"/>
                                          </p:stCondLst>
                                        </p:cTn>
                                        <p:tgtEl>
                                          <p:spTgt spid="3">
                                            <p:txEl>
                                              <p:pRg st="1" end="1"/>
                                            </p:txEl>
                                          </p:spTgt>
                                        </p:tgtEl>
                                        <p:attrNameLst>
                                          <p:attrName>ppt_y</p:attrName>
                                        </p:attrNameLst>
                                      </p:cBhvr>
                                    </p:anim>
                                    <p:animRot by="21600000">
                                      <p:cBhvr>
                                        <p:cTn id="51" dur="1000" fill="hold">
                                          <p:stCondLst>
                                            <p:cond delay="0"/>
                                          </p:stCondLst>
                                        </p:cTn>
                                        <p:tgtEl>
                                          <p:spTgt spid="3">
                                            <p:txEl>
                                              <p:pRg st="1" end="1"/>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2" name="Rectangle 1"/>
          <p:cNvSpPr/>
          <p:nvPr/>
        </p:nvSpPr>
        <p:spPr>
          <a:xfrm>
            <a:off x="416140" y="548999"/>
            <a:ext cx="11359720" cy="6001643"/>
          </a:xfrm>
          <a:prstGeom prst="rect">
            <a:avLst/>
          </a:prstGeom>
        </p:spPr>
        <p:txBody>
          <a:bodyPr wrap="square">
            <a:spAutoFit/>
          </a:bodyPr>
          <a:lstStyle/>
          <a:p>
            <a:r>
              <a:rPr lang="fr-FR" sz="3200" b="1" dirty="0"/>
              <a:t>Connaissez-vous Mon doigt dans ta rue ? Lancé en septembre 2017, cette page Instagram suivie par plus de 45 000 abonnés regroupe plusieurs clichés qui suivent tous le même principe. Une inscription sur une devanture de boutique ou sur une affiche publicitaire, et une main qui vient cacher avec ses doigts certaines lettres pour complètement changer le sens du message. Une parodie qui a pour but ici de rendre le message vulgaire et souvent très connoté sexuellement. Par exemple si je vous dis « Canal + » et qu’il faut enlever la première lettre, vous voyez ce que ça peut donner. Alors quoi de mieux qu’un Top 69 pour découvrir Mon doigt dans ta rue ? Attention, ça peut être </a:t>
            </a:r>
            <a:r>
              <a:rPr lang="fr-FR" sz="3200" b="1" dirty="0" smtClean="0"/>
              <a:t>quelque fois </a:t>
            </a:r>
            <a:r>
              <a:rPr lang="fr-FR" sz="3200" b="1" dirty="0"/>
              <a:t>assez trash.</a:t>
            </a:r>
          </a:p>
        </p:txBody>
      </p:sp>
    </p:spTree>
    <p:extLst>
      <p:ext uri="{BB962C8B-B14F-4D97-AF65-F5344CB8AC3E}">
        <p14:creationId xmlns:p14="http://schemas.microsoft.com/office/powerpoint/2010/main" val="9433961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pic>
        <p:nvPicPr>
          <p:cNvPr id="2" name="Image 1"/>
          <p:cNvPicPr>
            <a:picLocks noChangeAspect="1"/>
          </p:cNvPicPr>
          <p:nvPr/>
        </p:nvPicPr>
        <p:blipFill rotWithShape="1">
          <a:blip r:embed="rId3"/>
          <a:srcRect l="24565" t="18535" r="30652" b="2779"/>
          <a:stretch/>
        </p:blipFill>
        <p:spPr>
          <a:xfrm>
            <a:off x="2831654" y="390352"/>
            <a:ext cx="6515925" cy="6436846"/>
          </a:xfrm>
          <a:prstGeom prst="rect">
            <a:avLst/>
          </a:prstGeom>
          <a:effectLst>
            <a:softEdge rad="127000"/>
          </a:effectLst>
        </p:spPr>
      </p:pic>
    </p:spTree>
    <p:extLst>
      <p:ext uri="{BB962C8B-B14F-4D97-AF65-F5344CB8AC3E}">
        <p14:creationId xmlns:p14="http://schemas.microsoft.com/office/powerpoint/2010/main" val="360146587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pic>
        <p:nvPicPr>
          <p:cNvPr id="2" name="Image 1"/>
          <p:cNvPicPr>
            <a:picLocks noChangeAspect="1"/>
          </p:cNvPicPr>
          <p:nvPr/>
        </p:nvPicPr>
        <p:blipFill rotWithShape="1">
          <a:blip r:embed="rId3"/>
          <a:srcRect l="23588" t="16409" r="32173" b="4905"/>
          <a:stretch/>
        </p:blipFill>
        <p:spPr>
          <a:xfrm>
            <a:off x="2920276" y="399895"/>
            <a:ext cx="6427303" cy="6427303"/>
          </a:xfrm>
          <a:prstGeom prst="rect">
            <a:avLst/>
          </a:prstGeom>
          <a:effectLst>
            <a:softEdge rad="127000"/>
          </a:effectLst>
        </p:spPr>
      </p:pic>
    </p:spTree>
    <p:extLst>
      <p:ext uri="{BB962C8B-B14F-4D97-AF65-F5344CB8AC3E}">
        <p14:creationId xmlns:p14="http://schemas.microsoft.com/office/powerpoint/2010/main" val="8535745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pic>
        <p:nvPicPr>
          <p:cNvPr id="2" name="Image 1"/>
          <p:cNvPicPr>
            <a:picLocks noChangeAspect="1"/>
          </p:cNvPicPr>
          <p:nvPr/>
        </p:nvPicPr>
        <p:blipFill rotWithShape="1">
          <a:blip r:embed="rId3"/>
          <a:srcRect l="24022" t="17762" r="31521" b="3359"/>
          <a:stretch/>
        </p:blipFill>
        <p:spPr>
          <a:xfrm>
            <a:off x="2874311" y="399576"/>
            <a:ext cx="6443377" cy="6427622"/>
          </a:xfrm>
          <a:prstGeom prst="rect">
            <a:avLst/>
          </a:prstGeom>
          <a:effectLst>
            <a:softEdge rad="127000"/>
          </a:effectLst>
        </p:spPr>
      </p:pic>
    </p:spTree>
    <p:extLst>
      <p:ext uri="{BB962C8B-B14F-4D97-AF65-F5344CB8AC3E}">
        <p14:creationId xmlns:p14="http://schemas.microsoft.com/office/powerpoint/2010/main" val="41003370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pic>
        <p:nvPicPr>
          <p:cNvPr id="2" name="Image 1"/>
          <p:cNvPicPr>
            <a:picLocks noChangeAspect="1"/>
          </p:cNvPicPr>
          <p:nvPr/>
        </p:nvPicPr>
        <p:blipFill rotWithShape="1">
          <a:blip r:embed="rId3"/>
          <a:srcRect l="23478" t="16409" r="31195" b="2779"/>
          <a:stretch/>
        </p:blipFill>
        <p:spPr>
          <a:xfrm>
            <a:off x="2862469" y="342683"/>
            <a:ext cx="6485109" cy="6500661"/>
          </a:xfrm>
          <a:prstGeom prst="rect">
            <a:avLst/>
          </a:prstGeom>
          <a:effectLst>
            <a:softEdge rad="127000"/>
          </a:effectLst>
        </p:spPr>
      </p:pic>
    </p:spTree>
    <p:extLst>
      <p:ext uri="{BB962C8B-B14F-4D97-AF65-F5344CB8AC3E}">
        <p14:creationId xmlns:p14="http://schemas.microsoft.com/office/powerpoint/2010/main" val="29201952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pic>
        <p:nvPicPr>
          <p:cNvPr id="2" name="Image 1"/>
          <p:cNvPicPr>
            <a:picLocks noChangeAspect="1"/>
          </p:cNvPicPr>
          <p:nvPr/>
        </p:nvPicPr>
        <p:blipFill rotWithShape="1">
          <a:blip r:embed="rId3"/>
          <a:srcRect l="23913" t="16796" r="31087" b="3166"/>
          <a:stretch/>
        </p:blipFill>
        <p:spPr>
          <a:xfrm>
            <a:off x="2915477" y="397565"/>
            <a:ext cx="6432101" cy="6432101"/>
          </a:xfrm>
          <a:prstGeom prst="rect">
            <a:avLst/>
          </a:prstGeom>
          <a:effectLst>
            <a:softEdge rad="127000"/>
          </a:effectLst>
        </p:spPr>
      </p:pic>
    </p:spTree>
    <p:extLst>
      <p:ext uri="{BB962C8B-B14F-4D97-AF65-F5344CB8AC3E}">
        <p14:creationId xmlns:p14="http://schemas.microsoft.com/office/powerpoint/2010/main" val="23894594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pic>
        <p:nvPicPr>
          <p:cNvPr id="2" name="Image 1"/>
          <p:cNvPicPr>
            <a:picLocks noChangeAspect="1"/>
          </p:cNvPicPr>
          <p:nvPr/>
        </p:nvPicPr>
        <p:blipFill rotWithShape="1">
          <a:blip r:embed="rId3"/>
          <a:srcRect l="23696" t="12156" r="31413" b="7999"/>
          <a:stretch/>
        </p:blipFill>
        <p:spPr>
          <a:xfrm>
            <a:off x="2888973" y="410819"/>
            <a:ext cx="6416379" cy="6416379"/>
          </a:xfrm>
          <a:prstGeom prst="rect">
            <a:avLst/>
          </a:prstGeom>
          <a:effectLst>
            <a:softEdge rad="127000"/>
          </a:effectLst>
        </p:spPr>
      </p:pic>
    </p:spTree>
    <p:extLst>
      <p:ext uri="{BB962C8B-B14F-4D97-AF65-F5344CB8AC3E}">
        <p14:creationId xmlns:p14="http://schemas.microsoft.com/office/powerpoint/2010/main" val="34132980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pic>
        <p:nvPicPr>
          <p:cNvPr id="2" name="Image 1"/>
          <p:cNvPicPr>
            <a:picLocks noChangeAspect="1"/>
          </p:cNvPicPr>
          <p:nvPr/>
        </p:nvPicPr>
        <p:blipFill rotWithShape="1">
          <a:blip r:embed="rId3"/>
          <a:srcRect l="24023" t="12156" r="31412" b="8192"/>
          <a:stretch/>
        </p:blipFill>
        <p:spPr>
          <a:xfrm>
            <a:off x="2928729" y="368799"/>
            <a:ext cx="6427047" cy="6458399"/>
          </a:xfrm>
          <a:prstGeom prst="rect">
            <a:avLst/>
          </a:prstGeom>
          <a:effectLst>
            <a:softEdge rad="127000"/>
          </a:effectLst>
        </p:spPr>
      </p:pic>
    </p:spTree>
    <p:extLst>
      <p:ext uri="{BB962C8B-B14F-4D97-AF65-F5344CB8AC3E}">
        <p14:creationId xmlns:p14="http://schemas.microsoft.com/office/powerpoint/2010/main" val="133067694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pic>
        <p:nvPicPr>
          <p:cNvPr id="2" name="Image 1"/>
          <p:cNvPicPr>
            <a:picLocks noChangeAspect="1"/>
          </p:cNvPicPr>
          <p:nvPr/>
        </p:nvPicPr>
        <p:blipFill rotWithShape="1">
          <a:blip r:embed="rId3"/>
          <a:srcRect l="23913" t="11575" r="31087" b="8386"/>
          <a:stretch/>
        </p:blipFill>
        <p:spPr>
          <a:xfrm>
            <a:off x="2915477" y="425899"/>
            <a:ext cx="6432101" cy="6432101"/>
          </a:xfrm>
          <a:prstGeom prst="rect">
            <a:avLst/>
          </a:prstGeom>
          <a:effectLst>
            <a:softEdge rad="127000"/>
          </a:effectLst>
        </p:spPr>
      </p:pic>
    </p:spTree>
    <p:extLst>
      <p:ext uri="{BB962C8B-B14F-4D97-AF65-F5344CB8AC3E}">
        <p14:creationId xmlns:p14="http://schemas.microsoft.com/office/powerpoint/2010/main" val="2251391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pic>
        <p:nvPicPr>
          <p:cNvPr id="2" name="Image 1"/>
          <p:cNvPicPr>
            <a:picLocks noChangeAspect="1"/>
          </p:cNvPicPr>
          <p:nvPr/>
        </p:nvPicPr>
        <p:blipFill rotWithShape="1">
          <a:blip r:embed="rId3"/>
          <a:srcRect l="23805" t="11769" r="31196" b="8192"/>
          <a:stretch/>
        </p:blipFill>
        <p:spPr>
          <a:xfrm>
            <a:off x="2878191" y="357810"/>
            <a:ext cx="6469388" cy="6469388"/>
          </a:xfrm>
          <a:prstGeom prst="rect">
            <a:avLst/>
          </a:prstGeom>
          <a:effectLst>
            <a:softEdge rad="127000"/>
          </a:effectLst>
        </p:spPr>
      </p:pic>
    </p:spTree>
    <p:extLst>
      <p:ext uri="{BB962C8B-B14F-4D97-AF65-F5344CB8AC3E}">
        <p14:creationId xmlns:p14="http://schemas.microsoft.com/office/powerpoint/2010/main" val="28022869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12</a:t>
            </a:fld>
            <a:endParaRPr lang="fr-FR" sz="1600" b="1" dirty="0"/>
          </a:p>
        </p:txBody>
      </p:sp>
      <p:pic>
        <p:nvPicPr>
          <p:cNvPr id="2" name="Image 1"/>
          <p:cNvPicPr>
            <a:picLocks noChangeAspect="1"/>
          </p:cNvPicPr>
          <p:nvPr/>
        </p:nvPicPr>
        <p:blipFill rotWithShape="1">
          <a:blip r:embed="rId3"/>
          <a:srcRect l="23805" t="12349" r="31413" b="7612"/>
          <a:stretch/>
        </p:blipFill>
        <p:spPr>
          <a:xfrm>
            <a:off x="2902225" y="368745"/>
            <a:ext cx="6445353" cy="6476641"/>
          </a:xfrm>
          <a:prstGeom prst="rect">
            <a:avLst/>
          </a:prstGeom>
          <a:effectLst>
            <a:softEdge rad="127000"/>
          </a:effectLst>
        </p:spPr>
      </p:pic>
    </p:spTree>
    <p:extLst>
      <p:ext uri="{BB962C8B-B14F-4D97-AF65-F5344CB8AC3E}">
        <p14:creationId xmlns:p14="http://schemas.microsoft.com/office/powerpoint/2010/main" val="35570396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13</a:t>
            </a:fld>
            <a:endParaRPr lang="fr-FR" sz="1600" b="1" dirty="0"/>
          </a:p>
        </p:txBody>
      </p:sp>
      <p:pic>
        <p:nvPicPr>
          <p:cNvPr id="2" name="Image 1"/>
          <p:cNvPicPr>
            <a:picLocks noChangeAspect="1"/>
          </p:cNvPicPr>
          <p:nvPr/>
        </p:nvPicPr>
        <p:blipFill rotWithShape="1">
          <a:blip r:embed="rId3"/>
          <a:srcRect l="24022" t="12156" r="31195" b="8192"/>
          <a:stretch/>
        </p:blipFill>
        <p:spPr>
          <a:xfrm>
            <a:off x="2901060" y="468125"/>
            <a:ext cx="6389875" cy="6389875"/>
          </a:xfrm>
          <a:prstGeom prst="rect">
            <a:avLst/>
          </a:prstGeom>
          <a:effectLst>
            <a:softEdge rad="127000"/>
          </a:effectLst>
        </p:spPr>
      </p:pic>
    </p:spTree>
    <p:extLst>
      <p:ext uri="{BB962C8B-B14F-4D97-AF65-F5344CB8AC3E}">
        <p14:creationId xmlns:p14="http://schemas.microsoft.com/office/powerpoint/2010/main" val="4041540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14</a:t>
            </a:fld>
            <a:endParaRPr lang="fr-FR" sz="1600" b="1" dirty="0"/>
          </a:p>
        </p:txBody>
      </p:sp>
      <p:pic>
        <p:nvPicPr>
          <p:cNvPr id="2" name="Image 1"/>
          <p:cNvPicPr>
            <a:picLocks noChangeAspect="1"/>
          </p:cNvPicPr>
          <p:nvPr/>
        </p:nvPicPr>
        <p:blipFill rotWithShape="1">
          <a:blip r:embed="rId3"/>
          <a:srcRect l="23913" t="12156" r="31305" b="8385"/>
          <a:stretch/>
        </p:blipFill>
        <p:spPr>
          <a:xfrm>
            <a:off x="2867265" y="365125"/>
            <a:ext cx="6457466" cy="6441791"/>
          </a:xfrm>
          <a:prstGeom prst="rect">
            <a:avLst/>
          </a:prstGeom>
          <a:effectLst>
            <a:softEdge rad="127000"/>
          </a:effectLst>
        </p:spPr>
      </p:pic>
    </p:spTree>
    <p:extLst>
      <p:ext uri="{BB962C8B-B14F-4D97-AF65-F5344CB8AC3E}">
        <p14:creationId xmlns:p14="http://schemas.microsoft.com/office/powerpoint/2010/main" val="20206783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248200" y="0"/>
            <a:ext cx="5695597" cy="400110"/>
          </a:xfrm>
          <a:prstGeom prst="rect">
            <a:avLst/>
          </a:prstGeom>
          <a:noFill/>
        </p:spPr>
        <p:txBody>
          <a:bodyPr wrap="none" lIns="91440" tIns="45720" rIns="91440" bIns="45720">
            <a:spAutoFit/>
          </a:bodyPr>
          <a:lstStyle/>
          <a:p>
            <a:pPr algn="ctr"/>
            <a:r>
              <a:rPr lang="fr-FR" sz="2000" b="1" dirty="0" smtClean="0">
                <a:ln w="0"/>
                <a:effectLst>
                  <a:outerShdw blurRad="38100" dist="19050" dir="2700000" algn="tl" rotWithShape="0">
                    <a:schemeClr val="dk1">
                      <a:alpha val="40000"/>
                    </a:schemeClr>
                  </a:outerShdw>
                </a:effectLst>
              </a:rPr>
              <a:t>Je compose pour vous avec ma douce et fidèle amie</a:t>
            </a:r>
            <a:endParaRPr lang="fr-FR" sz="20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15</a:t>
            </a:fld>
            <a:endParaRPr lang="fr-FR" sz="1600" b="1" dirty="0"/>
          </a:p>
        </p:txBody>
      </p:sp>
      <p:pic>
        <p:nvPicPr>
          <p:cNvPr id="2" name="Image 1"/>
          <p:cNvPicPr>
            <a:picLocks noChangeAspect="1"/>
          </p:cNvPicPr>
          <p:nvPr/>
        </p:nvPicPr>
        <p:blipFill rotWithShape="1">
          <a:blip r:embed="rId3"/>
          <a:srcRect l="24022" t="11768" r="31195" b="8386"/>
          <a:stretch/>
        </p:blipFill>
        <p:spPr>
          <a:xfrm>
            <a:off x="2928730" y="383284"/>
            <a:ext cx="6428312" cy="6443913"/>
          </a:xfrm>
          <a:prstGeom prst="rect">
            <a:avLst/>
          </a:prstGeom>
          <a:effectLst>
            <a:softEdge rad="127000"/>
          </a:effectLst>
        </p:spPr>
      </p:pic>
    </p:spTree>
    <p:extLst>
      <p:ext uri="{BB962C8B-B14F-4D97-AF65-F5344CB8AC3E}">
        <p14:creationId xmlns:p14="http://schemas.microsoft.com/office/powerpoint/2010/main" val="11145856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09/01/2019</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16</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1221" y="-30802"/>
            <a:ext cx="12192000" cy="6858000"/>
          </a:xfrm>
          <a:prstGeom prst="rect">
            <a:avLst/>
          </a:prstGeom>
          <a:effectLst>
            <a:glow rad="63500">
              <a:schemeClr val="accent2">
                <a:satMod val="175000"/>
                <a:alpha val="40000"/>
              </a:schemeClr>
            </a:glow>
          </a:effectLst>
        </p:spPr>
      </p:pic>
      <p:sp>
        <p:nvSpPr>
          <p:cNvPr id="3" name="Rectangle 2"/>
          <p:cNvSpPr/>
          <p:nvPr/>
        </p:nvSpPr>
        <p:spPr>
          <a:xfrm>
            <a:off x="1249095" y="1647560"/>
            <a:ext cx="9693808" cy="3570208"/>
          </a:xfrm>
          <a:prstGeom prst="rect">
            <a:avLst/>
          </a:prstGeom>
        </p:spPr>
        <p:txBody>
          <a:bodyPr wrap="none">
            <a:spAutoFit/>
          </a:bodyPr>
          <a:lstStyle/>
          <a:p>
            <a:r>
              <a:rPr lang="fr-FR" sz="6600" b="1" dirty="0" smtClean="0"/>
              <a:t>                   C’était</a:t>
            </a:r>
          </a:p>
          <a:p>
            <a:r>
              <a:rPr lang="fr-FR" sz="8000" b="1" dirty="0" smtClean="0"/>
              <a:t>Mon </a:t>
            </a:r>
            <a:r>
              <a:rPr lang="fr-FR" sz="8000" b="1" dirty="0"/>
              <a:t>Doigt dans ta </a:t>
            </a:r>
            <a:r>
              <a:rPr lang="fr-FR" sz="8000" b="1" dirty="0" smtClean="0"/>
              <a:t>rue</a:t>
            </a:r>
          </a:p>
          <a:p>
            <a:r>
              <a:rPr lang="fr-FR" sz="8000" b="1" dirty="0"/>
              <a:t> </a:t>
            </a:r>
            <a:r>
              <a:rPr lang="fr-FR" sz="8000" b="1" dirty="0" smtClean="0"/>
              <a:t>            par Lande</a:t>
            </a:r>
            <a:endParaRPr lang="fr-FR" sz="8000" b="1" dirty="0"/>
          </a:p>
        </p:txBody>
      </p:sp>
    </p:spTree>
    <p:extLst>
      <p:ext uri="{BB962C8B-B14F-4D97-AF65-F5344CB8AC3E}">
        <p14:creationId xmlns:p14="http://schemas.microsoft.com/office/powerpoint/2010/main" val="3694227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750" advTm="8000">
        <p15:prstTrans prst="peelOff"/>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3">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3">
                                            <p:txEl>
                                              <p:pRg st="0" end="0"/>
                                            </p:txEl>
                                          </p:spTgt>
                                        </p:tgtEl>
                                        <p:attrNameLst>
                                          <p:attrName>ppt_w</p:attrName>
                                        </p:attrNameLst>
                                      </p:cBhvr>
                                    </p:anim>
                                    <p:anim by="(#ppt_w*0.50)" calcmode="lin" valueType="num">
                                      <p:cBhvr>
                                        <p:cTn id="41" dur="500" decel="50000" autoRev="1" fill="hold">
                                          <p:stCondLst>
                                            <p:cond delay="0"/>
                                          </p:stCondLst>
                                        </p:cTn>
                                        <p:tgtEl>
                                          <p:spTgt spid="3">
                                            <p:txEl>
                                              <p:pRg st="0" end="0"/>
                                            </p:txEl>
                                          </p:spTgt>
                                        </p:tgtEl>
                                        <p:attrNameLst>
                                          <p:attrName>ppt_x</p:attrName>
                                        </p:attrNameLst>
                                      </p:cBhvr>
                                    </p:anim>
                                    <p:anim from="(-#ppt_h/2)" to="(#ppt_y)" calcmode="lin" valueType="num">
                                      <p:cBhvr>
                                        <p:cTn id="42" dur="1000" fill="hold">
                                          <p:stCondLst>
                                            <p:cond delay="0"/>
                                          </p:stCondLst>
                                        </p:cTn>
                                        <p:tgtEl>
                                          <p:spTgt spid="3">
                                            <p:txEl>
                                              <p:pRg st="0" end="0"/>
                                            </p:txEl>
                                          </p:spTgt>
                                        </p:tgtEl>
                                        <p:attrNameLst>
                                          <p:attrName>ppt_y</p:attrName>
                                        </p:attrNameLst>
                                      </p:cBhvr>
                                    </p:anim>
                                    <p:animRot by="21600000">
                                      <p:cBhvr>
                                        <p:cTn id="43" dur="1000" fill="hold">
                                          <p:stCondLst>
                                            <p:cond delay="0"/>
                                          </p:stCondLst>
                                        </p:cTn>
                                        <p:tgtEl>
                                          <p:spTgt spid="3">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3">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3">
                                            <p:txEl>
                                              <p:pRg st="1" end="1"/>
                                            </p:txEl>
                                          </p:spTgt>
                                        </p:tgtEl>
                                        <p:attrNameLst>
                                          <p:attrName>ppt_w</p:attrName>
                                        </p:attrNameLst>
                                      </p:cBhvr>
                                    </p:anim>
                                    <p:anim by="(#ppt_w*0.50)" calcmode="lin" valueType="num">
                                      <p:cBhvr>
                                        <p:cTn id="49" dur="500" decel="50000" autoRev="1" fill="hold">
                                          <p:stCondLst>
                                            <p:cond delay="0"/>
                                          </p:stCondLst>
                                        </p:cTn>
                                        <p:tgtEl>
                                          <p:spTgt spid="3">
                                            <p:txEl>
                                              <p:pRg st="1" end="1"/>
                                            </p:txEl>
                                          </p:spTgt>
                                        </p:tgtEl>
                                        <p:attrNameLst>
                                          <p:attrName>ppt_x</p:attrName>
                                        </p:attrNameLst>
                                      </p:cBhvr>
                                    </p:anim>
                                    <p:anim from="(-#ppt_h/2)" to="(#ppt_y)" calcmode="lin" valueType="num">
                                      <p:cBhvr>
                                        <p:cTn id="50" dur="1000" fill="hold">
                                          <p:stCondLst>
                                            <p:cond delay="0"/>
                                          </p:stCondLst>
                                        </p:cTn>
                                        <p:tgtEl>
                                          <p:spTgt spid="3">
                                            <p:txEl>
                                              <p:pRg st="1" end="1"/>
                                            </p:txEl>
                                          </p:spTgt>
                                        </p:tgtEl>
                                        <p:attrNameLst>
                                          <p:attrName>ppt_y</p:attrName>
                                        </p:attrNameLst>
                                      </p:cBhvr>
                                    </p:anim>
                                    <p:animRot by="21600000">
                                      <p:cBhvr>
                                        <p:cTn id="51" dur="1000" fill="hold">
                                          <p:stCondLst>
                                            <p:cond delay="0"/>
                                          </p:stCondLst>
                                        </p:cTn>
                                        <p:tgtEl>
                                          <p:spTgt spid="3">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3">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3">
                                            <p:txEl>
                                              <p:pRg st="2" end="2"/>
                                            </p:txEl>
                                          </p:spTgt>
                                        </p:tgtEl>
                                        <p:attrNameLst>
                                          <p:attrName>ppt_w</p:attrName>
                                        </p:attrNameLst>
                                      </p:cBhvr>
                                    </p:anim>
                                    <p:anim by="(#ppt_w*0.50)" calcmode="lin" valueType="num">
                                      <p:cBhvr>
                                        <p:cTn id="57" dur="500" decel="50000" autoRev="1" fill="hold">
                                          <p:stCondLst>
                                            <p:cond delay="0"/>
                                          </p:stCondLst>
                                        </p:cTn>
                                        <p:tgtEl>
                                          <p:spTgt spid="3">
                                            <p:txEl>
                                              <p:pRg st="2" end="2"/>
                                            </p:txEl>
                                          </p:spTgt>
                                        </p:tgtEl>
                                        <p:attrNameLst>
                                          <p:attrName>ppt_x</p:attrName>
                                        </p:attrNameLst>
                                      </p:cBhvr>
                                    </p:anim>
                                    <p:anim from="(-#ppt_h/2)" to="(#ppt_y)" calcmode="lin" valueType="num">
                                      <p:cBhvr>
                                        <p:cTn id="58" dur="1000" fill="hold">
                                          <p:stCondLst>
                                            <p:cond delay="0"/>
                                          </p:stCondLst>
                                        </p:cTn>
                                        <p:tgtEl>
                                          <p:spTgt spid="3">
                                            <p:txEl>
                                              <p:pRg st="2" end="2"/>
                                            </p:txEl>
                                          </p:spTgt>
                                        </p:tgtEl>
                                        <p:attrNameLst>
                                          <p:attrName>ppt_y</p:attrName>
                                        </p:attrNameLst>
                                      </p:cBhvr>
                                    </p:anim>
                                    <p:animRot by="21600000">
                                      <p:cBhvr>
                                        <p:cTn id="59" dur="1000" fill="hold">
                                          <p:stCondLst>
                                            <p:cond delay="0"/>
                                          </p:stCondLst>
                                        </p:cTn>
                                        <p:tgtEl>
                                          <p:spTgt spid="3">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381</TotalTime>
  <Words>427</Words>
  <Application>Microsoft Office PowerPoint</Application>
  <PresentationFormat>Grand écran</PresentationFormat>
  <Paragraphs>86</Paragraphs>
  <Slides>16</Slides>
  <Notes>16</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16</vt:i4>
      </vt:variant>
    </vt:vector>
  </HeadingPairs>
  <TitlesOfParts>
    <vt:vector size="20"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14</cp:revision>
  <dcterms:created xsi:type="dcterms:W3CDTF">2019-01-01T15:07:43Z</dcterms:created>
  <dcterms:modified xsi:type="dcterms:W3CDTF">2019-01-09T17:56:16Z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