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2JCeCOLWbs9N3icexVlbvw==" hashData="DZ5KZx9z34Hid39z8gb3jg3jsWJkqImZQbQlpQLDAowqjvN6ThzG0vwcMSA+ZDFalMp6FMwbpnD3/lsSROuIf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0" d="100"/>
          <a:sy n="80" d="100"/>
        </p:scale>
        <p:origin x="534"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09/01/2019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11602607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1596358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25072693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3316701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36586183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39138645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17568163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25765952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32614352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15242680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28397281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35160937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17496757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5494941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09/01/2019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09/01/2019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09/01/2019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09/01/2019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09/01/2019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09/01/2019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09/01/2019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09/01/2019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09/01/2019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09/01/2019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09/01/2019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09/01/2019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 y="-30802"/>
            <a:ext cx="12192000" cy="6858000"/>
          </a:xfrm>
          <a:prstGeom prst="rect">
            <a:avLst/>
          </a:prstGeom>
          <a:effectLst>
            <a:glow rad="63500">
              <a:schemeClr val="accent2">
                <a:satMod val="175000"/>
                <a:alpha val="40000"/>
              </a:schemeClr>
            </a:glow>
          </a:effectLst>
        </p:spPr>
      </p:pic>
      <p:sp>
        <p:nvSpPr>
          <p:cNvPr id="3" name="Rectangle 2"/>
          <p:cNvSpPr/>
          <p:nvPr/>
        </p:nvSpPr>
        <p:spPr>
          <a:xfrm>
            <a:off x="1153716" y="1938363"/>
            <a:ext cx="9884565" cy="2554545"/>
          </a:xfrm>
          <a:prstGeom prst="rect">
            <a:avLst/>
          </a:prstGeom>
        </p:spPr>
        <p:txBody>
          <a:bodyPr wrap="none">
            <a:spAutoFit/>
          </a:bodyPr>
          <a:lstStyle/>
          <a:p>
            <a:r>
              <a:rPr lang="fr-FR" sz="6600" b="1" dirty="0"/>
              <a:t> </a:t>
            </a:r>
            <a:r>
              <a:rPr lang="fr-FR" sz="8000" b="1" dirty="0"/>
              <a:t>Mon Doigt dans ta </a:t>
            </a:r>
            <a:r>
              <a:rPr lang="fr-FR" sz="8000" b="1" dirty="0" smtClean="0"/>
              <a:t>rue</a:t>
            </a:r>
          </a:p>
          <a:p>
            <a:r>
              <a:rPr lang="fr-FR" sz="8000" b="1" dirty="0"/>
              <a:t> </a:t>
            </a:r>
            <a:r>
              <a:rPr lang="fr-FR" sz="8000" b="1" dirty="0" smtClean="0"/>
              <a:t>        par Lande N° </a:t>
            </a:r>
            <a:r>
              <a:rPr lang="fr-FR" sz="8000" b="1" dirty="0" smtClean="0"/>
              <a:t>7</a:t>
            </a:r>
            <a:endParaRPr lang="fr-FR" sz="80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sndAc>
          <p:stSnd loop="1">
            <p:snd r:embed="rId3" name="045_Ca_ne_s'invente_pas_001.wav"/>
          </p:stSnd>
        </p:sndAc>
      </p:transition>
    </mc:Choice>
    <mc:Fallback xmlns="">
      <p:transition spd="slow" advTm="8000">
        <p:fade/>
        <p:sndAc>
          <p:stSnd loop="1">
            <p:snd r:embed="rId5" name="045_Ca_ne_s'invente_pas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2" name="Rectangle 1"/>
          <p:cNvSpPr/>
          <p:nvPr/>
        </p:nvSpPr>
        <p:spPr>
          <a:xfrm>
            <a:off x="416140" y="548999"/>
            <a:ext cx="11359720" cy="6001643"/>
          </a:xfrm>
          <a:prstGeom prst="rect">
            <a:avLst/>
          </a:prstGeom>
        </p:spPr>
        <p:txBody>
          <a:bodyPr wrap="square">
            <a:spAutoFit/>
          </a:bodyPr>
          <a:lstStyle/>
          <a:p>
            <a:r>
              <a:rPr lang="fr-FR" sz="3200" b="1" dirty="0"/>
              <a:t>Connaissez-vous Mon doigt dans ta rue ? Lancé en septembre 2017, cette page Instagram suivie par plus de 45 000 abonnés regroupe plusieurs clichés qui suivent tous le même principe. Une inscription sur une devanture de boutique ou sur une affiche publicitaire, et une main qui vient cacher avec ses doigts certaines lettres pour complètement changer le sens du message. Une parodie qui a pour but ici de rendre le message vulgaire et souvent très connoté sexuellement. Par exemple si je vous dis « Canal + » et qu’il faut enlever la première lettre, vous voyez ce que ça peut donner. Alors quoi de mieux qu’un Top 69 pour découvrir Mon doigt dans ta rue ? Attention, ça peut être </a:t>
            </a:r>
            <a:r>
              <a:rPr lang="fr-FR" sz="3200" b="1" dirty="0" smtClean="0"/>
              <a:t>quelque fois </a:t>
            </a:r>
            <a:r>
              <a:rPr lang="fr-FR" sz="3200" b="1" dirty="0"/>
              <a:t>assez trash.</a:t>
            </a:r>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pic>
        <p:nvPicPr>
          <p:cNvPr id="2" name="Image 1"/>
          <p:cNvPicPr>
            <a:picLocks noChangeAspect="1"/>
          </p:cNvPicPr>
          <p:nvPr/>
        </p:nvPicPr>
        <p:blipFill rotWithShape="1">
          <a:blip r:embed="rId3"/>
          <a:srcRect l="24456" t="23949" r="30652" b="2392"/>
          <a:stretch/>
        </p:blipFill>
        <p:spPr>
          <a:xfrm>
            <a:off x="2630353" y="400110"/>
            <a:ext cx="6931290" cy="6394239"/>
          </a:xfrm>
          <a:prstGeom prst="rect">
            <a:avLst/>
          </a:prstGeom>
          <a:effectLst>
            <a:softEdge rad="127000"/>
          </a:effectLst>
        </p:spPr>
      </p:pic>
    </p:spTree>
    <p:extLst>
      <p:ext uri="{BB962C8B-B14F-4D97-AF65-F5344CB8AC3E}">
        <p14:creationId xmlns:p14="http://schemas.microsoft.com/office/powerpoint/2010/main" val="36014658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pic>
        <p:nvPicPr>
          <p:cNvPr id="2" name="Image 1"/>
          <p:cNvPicPr>
            <a:picLocks noChangeAspect="1"/>
          </p:cNvPicPr>
          <p:nvPr/>
        </p:nvPicPr>
        <p:blipFill rotWithShape="1">
          <a:blip r:embed="rId3"/>
          <a:srcRect l="24023" t="16796" r="31412" b="2779"/>
          <a:stretch/>
        </p:blipFill>
        <p:spPr>
          <a:xfrm>
            <a:off x="2928729" y="346174"/>
            <a:ext cx="6418849" cy="6512782"/>
          </a:xfrm>
          <a:prstGeom prst="rect">
            <a:avLst/>
          </a:prstGeom>
          <a:effectLst>
            <a:softEdge rad="127000"/>
          </a:effectLst>
        </p:spPr>
      </p:pic>
    </p:spTree>
    <p:extLst>
      <p:ext uri="{BB962C8B-B14F-4D97-AF65-F5344CB8AC3E}">
        <p14:creationId xmlns:p14="http://schemas.microsoft.com/office/powerpoint/2010/main" val="8535745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pic>
        <p:nvPicPr>
          <p:cNvPr id="2" name="Image 1"/>
          <p:cNvPicPr>
            <a:picLocks noChangeAspect="1"/>
          </p:cNvPicPr>
          <p:nvPr/>
        </p:nvPicPr>
        <p:blipFill rotWithShape="1">
          <a:blip r:embed="rId3"/>
          <a:srcRect l="23805" t="16989" r="31304" b="5679"/>
          <a:stretch/>
        </p:blipFill>
        <p:spPr>
          <a:xfrm>
            <a:off x="2742808" y="331915"/>
            <a:ext cx="6706379" cy="6495283"/>
          </a:xfrm>
          <a:prstGeom prst="rect">
            <a:avLst/>
          </a:prstGeom>
          <a:effectLst>
            <a:softEdge rad="127000"/>
          </a:effectLst>
        </p:spPr>
      </p:pic>
    </p:spTree>
    <p:extLst>
      <p:ext uri="{BB962C8B-B14F-4D97-AF65-F5344CB8AC3E}">
        <p14:creationId xmlns:p14="http://schemas.microsoft.com/office/powerpoint/2010/main" val="41003370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pic>
        <p:nvPicPr>
          <p:cNvPr id="2" name="Image 1"/>
          <p:cNvPicPr>
            <a:picLocks noChangeAspect="1"/>
          </p:cNvPicPr>
          <p:nvPr/>
        </p:nvPicPr>
        <p:blipFill rotWithShape="1">
          <a:blip r:embed="rId3"/>
          <a:srcRect l="23805" t="16796" r="31304" b="3553"/>
          <a:stretch/>
        </p:blipFill>
        <p:spPr>
          <a:xfrm>
            <a:off x="2867266" y="362576"/>
            <a:ext cx="6480313" cy="6464622"/>
          </a:xfrm>
          <a:prstGeom prst="rect">
            <a:avLst/>
          </a:prstGeom>
          <a:effectLst>
            <a:softEdge rad="127000"/>
          </a:effectLst>
        </p:spPr>
      </p:pic>
    </p:spTree>
    <p:extLst>
      <p:ext uri="{BB962C8B-B14F-4D97-AF65-F5344CB8AC3E}">
        <p14:creationId xmlns:p14="http://schemas.microsoft.com/office/powerpoint/2010/main" val="29201952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pic>
        <p:nvPicPr>
          <p:cNvPr id="2" name="Image 1"/>
          <p:cNvPicPr>
            <a:picLocks noChangeAspect="1"/>
          </p:cNvPicPr>
          <p:nvPr/>
        </p:nvPicPr>
        <p:blipFill rotWithShape="1">
          <a:blip r:embed="rId3"/>
          <a:srcRect l="24023" t="17376" r="32282" b="5679"/>
          <a:stretch/>
        </p:blipFill>
        <p:spPr>
          <a:xfrm>
            <a:off x="2808310" y="352996"/>
            <a:ext cx="6539269" cy="6474202"/>
          </a:xfrm>
          <a:prstGeom prst="rect">
            <a:avLst/>
          </a:prstGeom>
          <a:effectLst>
            <a:softEdge rad="127000"/>
          </a:effectLst>
        </p:spPr>
      </p:pic>
    </p:spTree>
    <p:extLst>
      <p:ext uri="{BB962C8B-B14F-4D97-AF65-F5344CB8AC3E}">
        <p14:creationId xmlns:p14="http://schemas.microsoft.com/office/powerpoint/2010/main" val="23894594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pic>
        <p:nvPicPr>
          <p:cNvPr id="2" name="Image 1"/>
          <p:cNvPicPr>
            <a:picLocks noChangeAspect="1"/>
          </p:cNvPicPr>
          <p:nvPr/>
        </p:nvPicPr>
        <p:blipFill rotWithShape="1">
          <a:blip r:embed="rId3"/>
          <a:srcRect l="23913" t="16216" r="31305" b="2392"/>
          <a:stretch/>
        </p:blipFill>
        <p:spPr>
          <a:xfrm>
            <a:off x="2915477" y="327767"/>
            <a:ext cx="6360489" cy="6499431"/>
          </a:xfrm>
          <a:prstGeom prst="rect">
            <a:avLst/>
          </a:prstGeom>
          <a:effectLst>
            <a:softEdge rad="127000"/>
          </a:effectLst>
        </p:spPr>
      </p:pic>
    </p:spTree>
    <p:extLst>
      <p:ext uri="{BB962C8B-B14F-4D97-AF65-F5344CB8AC3E}">
        <p14:creationId xmlns:p14="http://schemas.microsoft.com/office/powerpoint/2010/main" val="34132980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pic>
        <p:nvPicPr>
          <p:cNvPr id="2" name="Image 1"/>
          <p:cNvPicPr>
            <a:picLocks noChangeAspect="1"/>
          </p:cNvPicPr>
          <p:nvPr/>
        </p:nvPicPr>
        <p:blipFill rotWithShape="1">
          <a:blip r:embed="rId3"/>
          <a:srcRect l="23587" t="16602" r="31195" b="2973"/>
          <a:stretch/>
        </p:blipFill>
        <p:spPr>
          <a:xfrm>
            <a:off x="2864938" y="344557"/>
            <a:ext cx="6482641" cy="6482641"/>
          </a:xfrm>
          <a:prstGeom prst="rect">
            <a:avLst/>
          </a:prstGeom>
          <a:effectLst>
            <a:softEdge rad="127000"/>
          </a:effectLst>
        </p:spPr>
      </p:pic>
    </p:spTree>
    <p:extLst>
      <p:ext uri="{BB962C8B-B14F-4D97-AF65-F5344CB8AC3E}">
        <p14:creationId xmlns:p14="http://schemas.microsoft.com/office/powerpoint/2010/main" val="13306769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pic>
        <p:nvPicPr>
          <p:cNvPr id="2" name="Image 1"/>
          <p:cNvPicPr>
            <a:picLocks noChangeAspect="1"/>
          </p:cNvPicPr>
          <p:nvPr/>
        </p:nvPicPr>
        <p:blipFill rotWithShape="1">
          <a:blip r:embed="rId3"/>
          <a:srcRect l="23805" t="16602" r="31196" b="2779"/>
          <a:stretch/>
        </p:blipFill>
        <p:spPr>
          <a:xfrm>
            <a:off x="2902225" y="352144"/>
            <a:ext cx="6445353" cy="6492058"/>
          </a:xfrm>
          <a:prstGeom prst="rect">
            <a:avLst/>
          </a:prstGeom>
          <a:effectLst>
            <a:softEdge rad="127000"/>
          </a:effectLst>
        </p:spPr>
      </p:pic>
    </p:spTree>
    <p:extLst>
      <p:ext uri="{BB962C8B-B14F-4D97-AF65-F5344CB8AC3E}">
        <p14:creationId xmlns:p14="http://schemas.microsoft.com/office/powerpoint/2010/main" val="2251391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2" name="Image 1"/>
          <p:cNvPicPr>
            <a:picLocks noChangeAspect="1"/>
          </p:cNvPicPr>
          <p:nvPr/>
        </p:nvPicPr>
        <p:blipFill rotWithShape="1">
          <a:blip r:embed="rId3"/>
          <a:srcRect l="23587" t="16409" r="31195" b="2779"/>
          <a:stretch/>
        </p:blipFill>
        <p:spPr>
          <a:xfrm>
            <a:off x="2859614" y="323313"/>
            <a:ext cx="6472767" cy="6503885"/>
          </a:xfrm>
          <a:prstGeom prst="rect">
            <a:avLst/>
          </a:prstGeom>
          <a:effectLst>
            <a:softEdge rad="127000"/>
          </a:effectLst>
        </p:spPr>
      </p:pic>
    </p:spTree>
    <p:extLst>
      <p:ext uri="{BB962C8B-B14F-4D97-AF65-F5344CB8AC3E}">
        <p14:creationId xmlns:p14="http://schemas.microsoft.com/office/powerpoint/2010/main" val="28022869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pic>
        <p:nvPicPr>
          <p:cNvPr id="2" name="Image 1"/>
          <p:cNvPicPr>
            <a:picLocks noChangeAspect="1"/>
          </p:cNvPicPr>
          <p:nvPr/>
        </p:nvPicPr>
        <p:blipFill rotWithShape="1">
          <a:blip r:embed="rId3"/>
          <a:srcRect l="23805" t="16602" r="31196" b="2586"/>
          <a:stretch/>
        </p:blipFill>
        <p:spPr>
          <a:xfrm>
            <a:off x="2888972" y="365125"/>
            <a:ext cx="6414052" cy="6476023"/>
          </a:xfrm>
          <a:prstGeom prst="rect">
            <a:avLst/>
          </a:prstGeom>
          <a:effectLst>
            <a:softEdge rad="127000"/>
          </a:effectLst>
        </p:spPr>
      </p:pic>
    </p:spTree>
    <p:extLst>
      <p:ext uri="{BB962C8B-B14F-4D97-AF65-F5344CB8AC3E}">
        <p14:creationId xmlns:p14="http://schemas.microsoft.com/office/powerpoint/2010/main" val="35570396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pic>
        <p:nvPicPr>
          <p:cNvPr id="2" name="Image 1"/>
          <p:cNvPicPr>
            <a:picLocks noChangeAspect="1"/>
          </p:cNvPicPr>
          <p:nvPr/>
        </p:nvPicPr>
        <p:blipFill rotWithShape="1">
          <a:blip r:embed="rId3"/>
          <a:srcRect l="23913" t="16796" r="31087" b="2586"/>
          <a:stretch/>
        </p:blipFill>
        <p:spPr>
          <a:xfrm>
            <a:off x="2867267" y="299927"/>
            <a:ext cx="6480312" cy="6527271"/>
          </a:xfrm>
          <a:prstGeom prst="rect">
            <a:avLst/>
          </a:prstGeom>
          <a:effectLst>
            <a:softEdge rad="127000"/>
          </a:effectLst>
        </p:spPr>
      </p:pic>
    </p:spTree>
    <p:extLst>
      <p:ext uri="{BB962C8B-B14F-4D97-AF65-F5344CB8AC3E}">
        <p14:creationId xmlns:p14="http://schemas.microsoft.com/office/powerpoint/2010/main" val="4041540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pic>
        <p:nvPicPr>
          <p:cNvPr id="2" name="Image 1"/>
          <p:cNvPicPr>
            <a:picLocks noChangeAspect="1"/>
          </p:cNvPicPr>
          <p:nvPr/>
        </p:nvPicPr>
        <p:blipFill rotWithShape="1">
          <a:blip r:embed="rId3"/>
          <a:srcRect l="24565" t="35549" r="30761" b="21919"/>
          <a:stretch/>
        </p:blipFill>
        <p:spPr>
          <a:xfrm>
            <a:off x="607321" y="491022"/>
            <a:ext cx="10977357" cy="5875955"/>
          </a:xfrm>
          <a:prstGeom prst="rect">
            <a:avLst/>
          </a:prstGeom>
          <a:effectLst>
            <a:softEdge rad="127000"/>
          </a:effectLst>
        </p:spPr>
      </p:pic>
    </p:spTree>
    <p:extLst>
      <p:ext uri="{BB962C8B-B14F-4D97-AF65-F5344CB8AC3E}">
        <p14:creationId xmlns:p14="http://schemas.microsoft.com/office/powerpoint/2010/main" val="20206783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pic>
        <p:nvPicPr>
          <p:cNvPr id="2" name="Image 1"/>
          <p:cNvPicPr>
            <a:picLocks noChangeAspect="1"/>
          </p:cNvPicPr>
          <p:nvPr/>
        </p:nvPicPr>
        <p:blipFill rotWithShape="1">
          <a:blip r:embed="rId3"/>
          <a:srcRect l="23913" t="16796" r="31087" b="3166"/>
          <a:stretch/>
        </p:blipFill>
        <p:spPr>
          <a:xfrm>
            <a:off x="2838434" y="318053"/>
            <a:ext cx="6509145" cy="6509145"/>
          </a:xfrm>
          <a:prstGeom prst="rect">
            <a:avLst/>
          </a:prstGeom>
          <a:effectLst>
            <a:softEdge rad="127000"/>
          </a:effectLst>
        </p:spPr>
      </p:pic>
    </p:spTree>
    <p:extLst>
      <p:ext uri="{BB962C8B-B14F-4D97-AF65-F5344CB8AC3E}">
        <p14:creationId xmlns:p14="http://schemas.microsoft.com/office/powerpoint/2010/main" val="11145856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1221" y="-30802"/>
            <a:ext cx="12192000" cy="6858000"/>
          </a:xfrm>
          <a:prstGeom prst="rect">
            <a:avLst/>
          </a:prstGeom>
          <a:effectLst>
            <a:glow rad="63500">
              <a:schemeClr val="accent2">
                <a:satMod val="175000"/>
                <a:alpha val="40000"/>
              </a:schemeClr>
            </a:glow>
          </a:effectLst>
        </p:spPr>
      </p:pic>
      <p:sp>
        <p:nvSpPr>
          <p:cNvPr id="3" name="Rectangle 2"/>
          <p:cNvSpPr/>
          <p:nvPr/>
        </p:nvSpPr>
        <p:spPr>
          <a:xfrm>
            <a:off x="1249095" y="1647560"/>
            <a:ext cx="9693808" cy="3570208"/>
          </a:xfrm>
          <a:prstGeom prst="rect">
            <a:avLst/>
          </a:prstGeom>
        </p:spPr>
        <p:txBody>
          <a:bodyPr wrap="none">
            <a:spAutoFit/>
          </a:bodyPr>
          <a:lstStyle/>
          <a:p>
            <a:r>
              <a:rPr lang="fr-FR" sz="6600" b="1" dirty="0" smtClean="0"/>
              <a:t>                   C’était</a:t>
            </a:r>
          </a:p>
          <a:p>
            <a:r>
              <a:rPr lang="fr-FR" sz="8000" b="1" dirty="0" smtClean="0"/>
              <a:t>Mon </a:t>
            </a:r>
            <a:r>
              <a:rPr lang="fr-FR" sz="8000" b="1" dirty="0"/>
              <a:t>Doigt dans ta </a:t>
            </a:r>
            <a:r>
              <a:rPr lang="fr-FR" sz="8000" b="1" dirty="0" smtClean="0"/>
              <a:t>rue</a:t>
            </a:r>
          </a:p>
          <a:p>
            <a:r>
              <a:rPr lang="fr-FR" sz="8000" b="1" dirty="0"/>
              <a:t> </a:t>
            </a:r>
            <a:r>
              <a:rPr lang="fr-FR" sz="8000" b="1" dirty="0" smtClean="0"/>
              <a:t>            par Lande</a:t>
            </a:r>
            <a:endParaRPr lang="fr-FR" sz="8000" b="1" dirty="0"/>
          </a:p>
        </p:txBody>
      </p:sp>
    </p:spTree>
    <p:extLst>
      <p:ext uri="{BB962C8B-B14F-4D97-AF65-F5344CB8AC3E}">
        <p14:creationId xmlns:p14="http://schemas.microsoft.com/office/powerpoint/2010/main" val="3694227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3">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3">
                                            <p:txEl>
                                              <p:pRg st="2" end="2"/>
                                            </p:txEl>
                                          </p:spTgt>
                                        </p:tgtEl>
                                        <p:attrNameLst>
                                          <p:attrName>ppt_w</p:attrName>
                                        </p:attrNameLst>
                                      </p:cBhvr>
                                    </p:anim>
                                    <p:anim by="(#ppt_w*0.50)" calcmode="lin" valueType="num">
                                      <p:cBhvr>
                                        <p:cTn id="57" dur="500" decel="50000" autoRev="1" fill="hold">
                                          <p:stCondLst>
                                            <p:cond delay="0"/>
                                          </p:stCondLst>
                                        </p:cTn>
                                        <p:tgtEl>
                                          <p:spTgt spid="3">
                                            <p:txEl>
                                              <p:pRg st="2" end="2"/>
                                            </p:txEl>
                                          </p:spTgt>
                                        </p:tgtEl>
                                        <p:attrNameLst>
                                          <p:attrName>ppt_x</p:attrName>
                                        </p:attrNameLst>
                                      </p:cBhvr>
                                    </p:anim>
                                    <p:anim from="(-#ppt_h/2)" to="(#ppt_y)" calcmode="lin" valueType="num">
                                      <p:cBhvr>
                                        <p:cTn id="58" dur="1000" fill="hold">
                                          <p:stCondLst>
                                            <p:cond delay="0"/>
                                          </p:stCondLst>
                                        </p:cTn>
                                        <p:tgtEl>
                                          <p:spTgt spid="3">
                                            <p:txEl>
                                              <p:pRg st="2" end="2"/>
                                            </p:txEl>
                                          </p:spTgt>
                                        </p:tgtEl>
                                        <p:attrNameLst>
                                          <p:attrName>ppt_y</p:attrName>
                                        </p:attrNameLst>
                                      </p:cBhvr>
                                    </p:anim>
                                    <p:animRot by="21600000">
                                      <p:cBhvr>
                                        <p:cTn id="59"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381</TotalTime>
  <Words>427</Words>
  <Application>Microsoft Office PowerPoint</Application>
  <PresentationFormat>Grand écran</PresentationFormat>
  <Paragraphs>86</Paragraphs>
  <Slides>16</Slides>
  <Notes>16</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16</vt:i4>
      </vt:variant>
    </vt:vector>
  </HeadingPairs>
  <TitlesOfParts>
    <vt:vector size="20"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15</cp:revision>
  <dcterms:created xsi:type="dcterms:W3CDTF">2019-01-01T15:07:43Z</dcterms:created>
  <dcterms:modified xsi:type="dcterms:W3CDTF">2019-01-09T17:29:39Z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