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64" r:id="rId4"/>
    <p:sldId id="258" r:id="rId5"/>
    <p:sldId id="259" r:id="rId6"/>
    <p:sldId id="260" r:id="rId7"/>
    <p:sldId id="261" r:id="rId8"/>
    <p:sldId id="262" r:id="rId9"/>
    <p:sldId id="263"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4RlmOH476WS0qyYmJYt/w==" hashData="3pdSySKS7pCtX/pLuY58UjwZW9QJ5dnb0OpHIEHKvT6ZzcQOeuxQRMxzkmEB0H/3jbY99s/2nZbVqorXZOaOB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09/01/2019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7568163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160260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596358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2507269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316701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6586183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9138645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576595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261435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24268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839728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516093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749675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549494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09/01/2019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09/01/2019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09/01/2019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09/01/2019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153716" y="1938363"/>
            <a:ext cx="9884565" cy="2554545"/>
          </a:xfrm>
          <a:prstGeom prst="rect">
            <a:avLst/>
          </a:prstGeom>
        </p:spPr>
        <p:txBody>
          <a:bodyPr wrap="none">
            <a:spAutoFit/>
          </a:bodyPr>
          <a:lstStyle/>
          <a:p>
            <a:r>
              <a:rPr lang="fr-FR" sz="6600" b="1" dirty="0"/>
              <a:t> </a:t>
            </a:r>
            <a:r>
              <a:rPr lang="fr-FR" sz="8000" b="1" dirty="0"/>
              <a:t>Mon Doigt dans ta </a:t>
            </a:r>
            <a:r>
              <a:rPr lang="fr-FR" sz="8000" b="1" dirty="0" smtClean="0"/>
              <a:t>rue</a:t>
            </a:r>
          </a:p>
          <a:p>
            <a:r>
              <a:rPr lang="fr-FR" sz="8000" b="1" dirty="0"/>
              <a:t> </a:t>
            </a:r>
            <a:r>
              <a:rPr lang="fr-FR" sz="8000" b="1" dirty="0" smtClean="0"/>
              <a:t>        par Lande N° </a:t>
            </a:r>
            <a:r>
              <a:rPr lang="fr-FR" sz="8000" b="1" dirty="0" smtClean="0"/>
              <a:t>6</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416140" y="548999"/>
            <a:ext cx="11359720" cy="6001643"/>
          </a:xfrm>
          <a:prstGeom prst="rect">
            <a:avLst/>
          </a:prstGeom>
        </p:spPr>
        <p:txBody>
          <a:bodyPr wrap="square">
            <a:spAutoFit/>
          </a:bodyPr>
          <a:lstStyle/>
          <a:p>
            <a:r>
              <a:rPr lang="fr-FR" sz="3200" b="1" dirty="0"/>
              <a:t>Connaissez-vous Mon doigt dans ta rue ? Lancé en septembre 2017, cette page Instagram suivie par plus de 45 000 abonnés regroupe plusieurs clichés qui suivent tous le même principe. Une inscription sur une devanture de boutique ou sur une affiche publicitaire, et une main qui vient cacher avec ses doigts certaines lettres pour complètement changer le sens du message. Une parodie qui a pour but ici de rendre le message vulgaire et souvent très connoté sexuellement. Par exemple si je vous dis « Canal + » et qu’il faut enlever la première lettre, vous voyez ce que ça peut donner. Alors quoi de mieux qu’un Top 69 pour découvrir Mon doigt dans ta rue ? Attention, ça peut être </a:t>
            </a:r>
            <a:r>
              <a:rPr lang="fr-FR" sz="3200" b="1" dirty="0" smtClean="0"/>
              <a:t>quelque fois </a:t>
            </a:r>
            <a:r>
              <a:rPr lang="fr-FR" sz="3200" b="1" dirty="0"/>
              <a:t>assez trash.</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rotWithShape="1">
          <a:blip r:embed="rId3"/>
          <a:srcRect l="24022" t="17376" r="31847" b="4325"/>
          <a:stretch/>
        </p:blipFill>
        <p:spPr>
          <a:xfrm>
            <a:off x="2928730" y="386304"/>
            <a:ext cx="6456798" cy="6440894"/>
          </a:xfrm>
          <a:prstGeom prst="rect">
            <a:avLst/>
          </a:prstGeom>
          <a:effectLst>
            <a:softEdge rad="127000"/>
          </a:effectLst>
        </p:spPr>
      </p:pic>
    </p:spTree>
    <p:extLst>
      <p:ext uri="{BB962C8B-B14F-4D97-AF65-F5344CB8AC3E}">
        <p14:creationId xmlns:p14="http://schemas.microsoft.com/office/powerpoint/2010/main" val="1330676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rotWithShape="1">
          <a:blip r:embed="rId3"/>
          <a:srcRect l="20870" t="21436" r="41413" b="11866"/>
          <a:stretch/>
        </p:blipFill>
        <p:spPr>
          <a:xfrm>
            <a:off x="2787753" y="365125"/>
            <a:ext cx="6559826" cy="6522015"/>
          </a:xfrm>
          <a:prstGeom prst="rect">
            <a:avLst/>
          </a:prstGeom>
          <a:effectLst>
            <a:softEdge rad="127000"/>
          </a:effectLst>
        </p:spPr>
      </p:pic>
    </p:spTree>
    <p:extLst>
      <p:ext uri="{BB962C8B-B14F-4D97-AF65-F5344CB8AC3E}">
        <p14:creationId xmlns:p14="http://schemas.microsoft.com/office/powerpoint/2010/main" val="360146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rotWithShape="1">
          <a:blip r:embed="rId3"/>
          <a:srcRect l="21087" t="18729" r="41413" b="14379"/>
          <a:stretch/>
        </p:blipFill>
        <p:spPr>
          <a:xfrm>
            <a:off x="2862467" y="365125"/>
            <a:ext cx="6467061" cy="6485805"/>
          </a:xfrm>
          <a:prstGeom prst="rect">
            <a:avLst/>
          </a:prstGeom>
          <a:effectLst>
            <a:softEdge rad="127000"/>
          </a:effectLst>
        </p:spPr>
      </p:pic>
    </p:spTree>
    <p:extLst>
      <p:ext uri="{BB962C8B-B14F-4D97-AF65-F5344CB8AC3E}">
        <p14:creationId xmlns:p14="http://schemas.microsoft.com/office/powerpoint/2010/main" val="853574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rotWithShape="1">
          <a:blip r:embed="rId3"/>
          <a:srcRect l="21087" t="26655" r="41304" b="6452"/>
          <a:stretch/>
        </p:blipFill>
        <p:spPr>
          <a:xfrm>
            <a:off x="2880517" y="400110"/>
            <a:ext cx="6467062" cy="6467062"/>
          </a:xfrm>
          <a:prstGeom prst="rect">
            <a:avLst/>
          </a:prstGeom>
          <a:effectLst>
            <a:softEdge rad="127000"/>
          </a:effectLst>
        </p:spPr>
      </p:pic>
    </p:spTree>
    <p:extLst>
      <p:ext uri="{BB962C8B-B14F-4D97-AF65-F5344CB8AC3E}">
        <p14:creationId xmlns:p14="http://schemas.microsoft.com/office/powerpoint/2010/main" val="41003370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rotWithShape="1">
          <a:blip r:embed="rId3"/>
          <a:srcRect l="20978" t="19115" r="41196" b="14379"/>
          <a:stretch/>
        </p:blipFill>
        <p:spPr>
          <a:xfrm>
            <a:off x="2835965" y="382072"/>
            <a:ext cx="6520069" cy="6445126"/>
          </a:xfrm>
          <a:prstGeom prst="rect">
            <a:avLst/>
          </a:prstGeom>
          <a:effectLst>
            <a:softEdge rad="127000"/>
          </a:effectLst>
        </p:spPr>
      </p:pic>
    </p:spTree>
    <p:extLst>
      <p:ext uri="{BB962C8B-B14F-4D97-AF65-F5344CB8AC3E}">
        <p14:creationId xmlns:p14="http://schemas.microsoft.com/office/powerpoint/2010/main" val="2920195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rotWithShape="1">
          <a:blip r:embed="rId3"/>
          <a:srcRect l="24022" t="17182" r="31521" b="3746"/>
          <a:stretch/>
        </p:blipFill>
        <p:spPr>
          <a:xfrm>
            <a:off x="2848077" y="400110"/>
            <a:ext cx="6499502" cy="6499502"/>
          </a:xfrm>
          <a:prstGeom prst="rect">
            <a:avLst/>
          </a:prstGeom>
          <a:effectLst>
            <a:softEdge rad="127000"/>
          </a:effectLst>
        </p:spPr>
      </p:pic>
    </p:spTree>
    <p:extLst>
      <p:ext uri="{BB962C8B-B14F-4D97-AF65-F5344CB8AC3E}">
        <p14:creationId xmlns:p14="http://schemas.microsoft.com/office/powerpoint/2010/main" val="2389459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rotWithShape="1">
          <a:blip r:embed="rId3"/>
          <a:srcRect l="24131" t="17569" r="31847" b="4712"/>
          <a:stretch/>
        </p:blipFill>
        <p:spPr>
          <a:xfrm>
            <a:off x="2820452" y="365125"/>
            <a:ext cx="6551096" cy="6502569"/>
          </a:xfrm>
          <a:prstGeom prst="rect">
            <a:avLst/>
          </a:prstGeom>
          <a:effectLst>
            <a:softEdge rad="127000"/>
          </a:effectLst>
        </p:spPr>
      </p:pic>
    </p:spTree>
    <p:extLst>
      <p:ext uri="{BB962C8B-B14F-4D97-AF65-F5344CB8AC3E}">
        <p14:creationId xmlns:p14="http://schemas.microsoft.com/office/powerpoint/2010/main" val="3413298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rotWithShape="1">
          <a:blip r:embed="rId3"/>
          <a:srcRect l="23805" t="16989" r="31413" b="3552"/>
          <a:stretch/>
        </p:blipFill>
        <p:spPr>
          <a:xfrm>
            <a:off x="2902226" y="372992"/>
            <a:ext cx="6469910" cy="6454206"/>
          </a:xfrm>
          <a:prstGeom prst="rect">
            <a:avLst/>
          </a:prstGeom>
          <a:effectLst>
            <a:softEdge rad="127000"/>
          </a:effectLst>
        </p:spPr>
      </p:pic>
    </p:spTree>
    <p:extLst>
      <p:ext uri="{BB962C8B-B14F-4D97-AF65-F5344CB8AC3E}">
        <p14:creationId xmlns:p14="http://schemas.microsoft.com/office/powerpoint/2010/main" val="225139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rotWithShape="1">
          <a:blip r:embed="rId3"/>
          <a:srcRect l="23696" t="16989" r="31631" b="3166"/>
          <a:stretch/>
        </p:blipFill>
        <p:spPr>
          <a:xfrm>
            <a:off x="2888973" y="380507"/>
            <a:ext cx="6458605" cy="6490035"/>
          </a:xfrm>
          <a:prstGeom prst="rect">
            <a:avLst/>
          </a:prstGeom>
          <a:effectLst>
            <a:softEdge rad="127000"/>
          </a:effectLst>
        </p:spPr>
      </p:pic>
    </p:spTree>
    <p:extLst>
      <p:ext uri="{BB962C8B-B14F-4D97-AF65-F5344CB8AC3E}">
        <p14:creationId xmlns:p14="http://schemas.microsoft.com/office/powerpoint/2010/main" val="2802286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rotWithShape="1">
          <a:blip r:embed="rId3"/>
          <a:srcRect l="23696" t="16989" r="31196" b="2972"/>
          <a:stretch/>
        </p:blipFill>
        <p:spPr>
          <a:xfrm>
            <a:off x="2888973" y="425857"/>
            <a:ext cx="6458605" cy="6443043"/>
          </a:xfrm>
          <a:prstGeom prst="rect">
            <a:avLst/>
          </a:prstGeom>
          <a:effectLst>
            <a:softEdge rad="127000"/>
          </a:effectLst>
        </p:spPr>
      </p:pic>
    </p:spTree>
    <p:extLst>
      <p:ext uri="{BB962C8B-B14F-4D97-AF65-F5344CB8AC3E}">
        <p14:creationId xmlns:p14="http://schemas.microsoft.com/office/powerpoint/2010/main" val="3557039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rotWithShape="1">
          <a:blip r:embed="rId3"/>
          <a:srcRect l="23587" t="16796" r="31413" b="2586"/>
          <a:stretch/>
        </p:blipFill>
        <p:spPr>
          <a:xfrm>
            <a:off x="2875721" y="285307"/>
            <a:ext cx="6525407" cy="6572694"/>
          </a:xfrm>
          <a:prstGeom prst="rect">
            <a:avLst/>
          </a:prstGeom>
          <a:effectLst>
            <a:softEdge rad="127000"/>
          </a:effectLst>
        </p:spPr>
      </p:pic>
    </p:spTree>
    <p:extLst>
      <p:ext uri="{BB962C8B-B14F-4D97-AF65-F5344CB8AC3E}">
        <p14:creationId xmlns:p14="http://schemas.microsoft.com/office/powerpoint/2010/main" val="404154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rotWithShape="1">
          <a:blip r:embed="rId3"/>
          <a:srcRect l="24674" t="17761" r="30978" b="8966"/>
          <a:stretch/>
        </p:blipFill>
        <p:spPr>
          <a:xfrm>
            <a:off x="2668716" y="353028"/>
            <a:ext cx="6969556" cy="6474170"/>
          </a:xfrm>
          <a:prstGeom prst="rect">
            <a:avLst/>
          </a:prstGeom>
          <a:effectLst>
            <a:softEdge rad="127000"/>
          </a:effectLst>
        </p:spPr>
      </p:pic>
    </p:spTree>
    <p:extLst>
      <p:ext uri="{BB962C8B-B14F-4D97-AF65-F5344CB8AC3E}">
        <p14:creationId xmlns:p14="http://schemas.microsoft.com/office/powerpoint/2010/main" val="202067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rotWithShape="1">
          <a:blip r:embed="rId3"/>
          <a:srcRect l="23805" t="16796" r="31087" b="3746"/>
          <a:stretch/>
        </p:blipFill>
        <p:spPr>
          <a:xfrm>
            <a:off x="2827068" y="352349"/>
            <a:ext cx="6537864" cy="6474849"/>
          </a:xfrm>
          <a:prstGeom prst="rect">
            <a:avLst/>
          </a:prstGeom>
          <a:effectLst>
            <a:softEdge rad="127000"/>
          </a:effectLst>
        </p:spPr>
      </p:pic>
    </p:spTree>
    <p:extLst>
      <p:ext uri="{BB962C8B-B14F-4D97-AF65-F5344CB8AC3E}">
        <p14:creationId xmlns:p14="http://schemas.microsoft.com/office/powerpoint/2010/main" val="11145856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249095" y="1647560"/>
            <a:ext cx="9693808" cy="3570208"/>
          </a:xfrm>
          <a:prstGeom prst="rect">
            <a:avLst/>
          </a:prstGeom>
        </p:spPr>
        <p:txBody>
          <a:bodyPr wrap="none">
            <a:spAutoFit/>
          </a:bodyPr>
          <a:lstStyle/>
          <a:p>
            <a:r>
              <a:rPr lang="fr-FR" sz="6600" b="1" dirty="0" smtClean="0"/>
              <a:t>                   C’était</a:t>
            </a:r>
          </a:p>
          <a:p>
            <a:r>
              <a:rPr lang="fr-FR" sz="8000" b="1" dirty="0" smtClean="0"/>
              <a:t>Mon </a:t>
            </a:r>
            <a:r>
              <a:rPr lang="fr-FR" sz="8000" b="1" dirty="0"/>
              <a:t>Doigt dans ta </a:t>
            </a:r>
            <a:r>
              <a:rPr lang="fr-FR" sz="8000" b="1" dirty="0" smtClean="0"/>
              <a:t>rue</a:t>
            </a:r>
          </a:p>
          <a:p>
            <a:r>
              <a:rPr lang="fr-FR" sz="8000" b="1" dirty="0"/>
              <a:t> </a:t>
            </a:r>
            <a:r>
              <a:rPr lang="fr-FR" sz="8000" b="1" dirty="0" smtClean="0"/>
              <a:t>            par Lande</a:t>
            </a:r>
            <a:endParaRPr lang="fr-FR" sz="8000" b="1" dirty="0"/>
          </a:p>
        </p:txBody>
      </p:sp>
    </p:spTree>
    <p:extLst>
      <p:ext uri="{BB962C8B-B14F-4D97-AF65-F5344CB8AC3E}">
        <p14:creationId xmlns:p14="http://schemas.microsoft.com/office/powerpoint/2010/main" val="369422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460</TotalTime>
  <Words>427</Words>
  <Application>Microsoft Office PowerPoint</Application>
  <PresentationFormat>Grand écran</PresentationFormat>
  <Paragraphs>86</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2019-01-01T15:07:43Z</dcterms:created>
  <dcterms:modified xsi:type="dcterms:W3CDTF">2019-01-09T17:02:56Z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