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257" r:id="rId2"/>
    <p:sldId id="256"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QTGXl8cJxlnXiUfE6RdVgA==" hashData="jusIXrRx29VNhap/u2BIVn+bKKWj0Edql8exFg8IOieThIPL3ijnZkncAthJQiovmssgWfqPMf1FtD9WDW6oD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80" d="100"/>
          <a:sy n="80" d="100"/>
        </p:scale>
        <p:origin x="534"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08/01/2019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2783285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11602607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15963581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25072693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3316701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36586183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39138645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17568163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25765952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32614352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12</a:t>
            </a:fld>
            <a:endParaRPr lang="fr-FR"/>
          </a:p>
        </p:txBody>
      </p:sp>
    </p:spTree>
    <p:extLst>
      <p:ext uri="{BB962C8B-B14F-4D97-AF65-F5344CB8AC3E}">
        <p14:creationId xmlns:p14="http://schemas.microsoft.com/office/powerpoint/2010/main" val="15242680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13</a:t>
            </a:fld>
            <a:endParaRPr lang="fr-FR"/>
          </a:p>
        </p:txBody>
      </p:sp>
    </p:spTree>
    <p:extLst>
      <p:ext uri="{BB962C8B-B14F-4D97-AF65-F5344CB8AC3E}">
        <p14:creationId xmlns:p14="http://schemas.microsoft.com/office/powerpoint/2010/main" val="28397281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14</a:t>
            </a:fld>
            <a:endParaRPr lang="fr-FR"/>
          </a:p>
        </p:txBody>
      </p:sp>
    </p:spTree>
    <p:extLst>
      <p:ext uri="{BB962C8B-B14F-4D97-AF65-F5344CB8AC3E}">
        <p14:creationId xmlns:p14="http://schemas.microsoft.com/office/powerpoint/2010/main" val="351609379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15</a:t>
            </a:fld>
            <a:endParaRPr lang="fr-FR"/>
          </a:p>
        </p:txBody>
      </p:sp>
    </p:spTree>
    <p:extLst>
      <p:ext uri="{BB962C8B-B14F-4D97-AF65-F5344CB8AC3E}">
        <p14:creationId xmlns:p14="http://schemas.microsoft.com/office/powerpoint/2010/main" val="17496757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16</a:t>
            </a:fld>
            <a:endParaRPr lang="fr-FR"/>
          </a:p>
        </p:txBody>
      </p:sp>
    </p:spTree>
    <p:extLst>
      <p:ext uri="{BB962C8B-B14F-4D97-AF65-F5344CB8AC3E}">
        <p14:creationId xmlns:p14="http://schemas.microsoft.com/office/powerpoint/2010/main" val="5494941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08/01/2019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8000">
        <p15:prstTrans prst="peelOff"/>
      </p:transition>
    </mc:Choice>
    <mc:Fallback>
      <p:transition spd="slow"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08/01/2019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8000">
        <p15:prstTrans prst="peelOff"/>
      </p:transition>
    </mc:Choice>
    <mc:Fallback>
      <p:transition spd="slow"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08/01/2019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8000">
        <p15:prstTrans prst="peelOff"/>
      </p:transition>
    </mc:Choice>
    <mc:Fallback>
      <p:transition spd="slow"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08/01/2019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8000">
        <p15:prstTrans prst="peelOff"/>
      </p:transition>
    </mc:Choice>
    <mc:Fallback>
      <p:transition spd="slow"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08/01/2019</a:t>
            </a:fld>
            <a:endParaRPr lang="fr-FR"/>
          </a:p>
        </p:txBody>
      </p:sp>
      <p:sp>
        <p:nvSpPr>
          <p:cNvPr id="8" name="Footer Placeholder 7"/>
          <p:cNvSpPr>
            <a:spLocks noGrp="1"/>
          </p:cNvSpPr>
          <p:nvPr>
            <p:ph type="ftr" sz="quarter" idx="11"/>
          </p:nvPr>
        </p:nvSpPr>
        <p:spPr/>
        <p:txBody>
          <a:bodyPr/>
          <a:lstStyle/>
          <a:p>
            <a:r>
              <a:rPr lang="fr-FR" smtClean="0"/>
              <a:t>PPS Lande Janvier 2019</a:t>
            </a:r>
            <a:endParaRPr lang="fr-F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8000">
        <p15:prstTrans prst="peelOff"/>
      </p:transition>
    </mc:Choice>
    <mc:Fallback>
      <p:transition spd="slow"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08/01/2019</a:t>
            </a:fld>
            <a:endParaRPr lang="fr-FR"/>
          </a:p>
        </p:txBody>
      </p:sp>
      <p:sp>
        <p:nvSpPr>
          <p:cNvPr id="4" name="Footer Placeholder 3"/>
          <p:cNvSpPr>
            <a:spLocks noGrp="1"/>
          </p:cNvSpPr>
          <p:nvPr>
            <p:ph type="ftr" sz="quarter" idx="11"/>
          </p:nvPr>
        </p:nvSpPr>
        <p:spPr/>
        <p:txBody>
          <a:bodyPr/>
          <a:lstStyle/>
          <a:p>
            <a:r>
              <a:rPr lang="fr-FR" smtClean="0"/>
              <a:t>PPS Lande Janvier 2019</a:t>
            </a:r>
            <a:endParaRPr lang="fr-F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8000">
        <p15:prstTrans prst="peelOff"/>
      </p:transition>
    </mc:Choice>
    <mc:Fallback>
      <p:transition spd="slow"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08/01/2019</a:t>
            </a:fld>
            <a:endParaRPr lang="fr-FR"/>
          </a:p>
        </p:txBody>
      </p:sp>
      <p:sp>
        <p:nvSpPr>
          <p:cNvPr id="3" name="Footer Placeholder 2"/>
          <p:cNvSpPr>
            <a:spLocks noGrp="1"/>
          </p:cNvSpPr>
          <p:nvPr>
            <p:ph type="ftr" sz="quarter" idx="11"/>
          </p:nvPr>
        </p:nvSpPr>
        <p:spPr/>
        <p:txBody>
          <a:bodyPr/>
          <a:lstStyle/>
          <a:p>
            <a:r>
              <a:rPr lang="fr-FR" smtClean="0"/>
              <a:t>PPS Lande Janvier 2019</a:t>
            </a:r>
            <a:endParaRPr lang="fr-F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8000">
        <p15:prstTrans prst="peelOff"/>
      </p:transition>
    </mc:Choice>
    <mc:Fallback>
      <p:transition spd="slow"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08/01/2019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8000">
        <p15:prstTrans prst="peelOff"/>
      </p:transition>
    </mc:Choice>
    <mc:Fallback>
      <p:transition spd="slow"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08/01/2019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8000">
        <p15:prstTrans prst="peelOff"/>
      </p:transition>
    </mc:Choice>
    <mc:Fallback>
      <p:transition spd="slow"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08/01/2019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8000">
        <p15:prstTrans prst="peelOff"/>
      </p:transition>
    </mc:Choice>
    <mc:Fallback>
      <p:transition spd="slow"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08/01/2019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8000">
        <p15:prstTrans prst="peelOff"/>
      </p:transition>
    </mc:Choice>
    <mc:Fallback>
      <p:transition spd="slow"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08/01/2019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5="http://schemas.microsoft.com/office/powerpoint/2012/main" Requires="p15">
      <p:transition xmlns:p14="http://schemas.microsoft.com/office/powerpoint/2010/main" spd="slow" p14:dur="6750" advTm="8000">
        <p15:prstTrans prst="peelOff"/>
      </p:transition>
    </mc:Choice>
    <mc:Fallback>
      <p:transition spd="slow" advTm="8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01221" y="-30802"/>
            <a:ext cx="12192000" cy="6858000"/>
          </a:xfrm>
          <a:prstGeom prst="rect">
            <a:avLst/>
          </a:prstGeom>
          <a:effectLst>
            <a:glow rad="63500">
              <a:schemeClr val="accent2">
                <a:satMod val="175000"/>
                <a:alpha val="40000"/>
              </a:schemeClr>
            </a:glow>
          </a:effectLst>
        </p:spPr>
      </p:pic>
      <p:sp>
        <p:nvSpPr>
          <p:cNvPr id="3" name="Rectangle 2"/>
          <p:cNvSpPr/>
          <p:nvPr/>
        </p:nvSpPr>
        <p:spPr>
          <a:xfrm>
            <a:off x="1153716" y="1938363"/>
            <a:ext cx="9884565" cy="2554545"/>
          </a:xfrm>
          <a:prstGeom prst="rect">
            <a:avLst/>
          </a:prstGeom>
        </p:spPr>
        <p:txBody>
          <a:bodyPr wrap="none">
            <a:spAutoFit/>
          </a:bodyPr>
          <a:lstStyle/>
          <a:p>
            <a:r>
              <a:rPr lang="fr-FR" sz="6600" b="1" dirty="0"/>
              <a:t> </a:t>
            </a:r>
            <a:r>
              <a:rPr lang="fr-FR" sz="8000" b="1" dirty="0"/>
              <a:t>Mon Doigt dans ta </a:t>
            </a:r>
            <a:r>
              <a:rPr lang="fr-FR" sz="8000" b="1" dirty="0" smtClean="0"/>
              <a:t>rue</a:t>
            </a:r>
          </a:p>
          <a:p>
            <a:r>
              <a:rPr lang="fr-FR" sz="8000" b="1" dirty="0"/>
              <a:t> </a:t>
            </a:r>
            <a:r>
              <a:rPr lang="fr-FR" sz="8000" b="1" dirty="0" smtClean="0"/>
              <a:t>            par Lande</a:t>
            </a:r>
            <a:endParaRPr lang="fr-FR" sz="8000" b="1" dirty="0"/>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8000">
        <p15:prstTrans prst="peelOff"/>
        <p:sndAc>
          <p:stSnd loop="1">
            <p:snd r:embed="rId3" name="045_Ca_ne_s'invente_pas_001.wav"/>
          </p:stSnd>
        </p:sndAc>
      </p:transition>
    </mc:Choice>
    <mc:Fallback>
      <p:transition spd="slow" advTm="8000">
        <p:fade/>
        <p:sndAc>
          <p:stSnd loop="1">
            <p:snd r:embed="rId3" name="045_Ca_ne_s'invente_pas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3">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3">
                                            <p:txEl>
                                              <p:pRg st="0" end="0"/>
                                            </p:txEl>
                                          </p:spTgt>
                                        </p:tgtEl>
                                        <p:attrNameLst>
                                          <p:attrName>ppt_w</p:attrName>
                                        </p:attrNameLst>
                                      </p:cBhvr>
                                    </p:anim>
                                    <p:anim by="(#ppt_w*0.50)" calcmode="lin" valueType="num">
                                      <p:cBhvr>
                                        <p:cTn id="41" dur="500" decel="50000" autoRev="1" fill="hold">
                                          <p:stCondLst>
                                            <p:cond delay="0"/>
                                          </p:stCondLst>
                                        </p:cTn>
                                        <p:tgtEl>
                                          <p:spTgt spid="3">
                                            <p:txEl>
                                              <p:pRg st="0" end="0"/>
                                            </p:txEl>
                                          </p:spTgt>
                                        </p:tgtEl>
                                        <p:attrNameLst>
                                          <p:attrName>ppt_x</p:attrName>
                                        </p:attrNameLst>
                                      </p:cBhvr>
                                    </p:anim>
                                    <p:anim from="(-#ppt_h/2)" to="(#ppt_y)" calcmode="lin" valueType="num">
                                      <p:cBhvr>
                                        <p:cTn id="42" dur="1000" fill="hold">
                                          <p:stCondLst>
                                            <p:cond delay="0"/>
                                          </p:stCondLst>
                                        </p:cTn>
                                        <p:tgtEl>
                                          <p:spTgt spid="3">
                                            <p:txEl>
                                              <p:pRg st="0" end="0"/>
                                            </p:txEl>
                                          </p:spTgt>
                                        </p:tgtEl>
                                        <p:attrNameLst>
                                          <p:attrName>ppt_y</p:attrName>
                                        </p:attrNameLst>
                                      </p:cBhvr>
                                    </p:anim>
                                    <p:animRot by="21600000">
                                      <p:cBhvr>
                                        <p:cTn id="43" dur="1000" fill="hold">
                                          <p:stCondLst>
                                            <p:cond delay="0"/>
                                          </p:stCondLst>
                                        </p:cTn>
                                        <p:tgtEl>
                                          <p:spTgt spid="3">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3">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3">
                                            <p:txEl>
                                              <p:pRg st="1" end="1"/>
                                            </p:txEl>
                                          </p:spTgt>
                                        </p:tgtEl>
                                        <p:attrNameLst>
                                          <p:attrName>ppt_w</p:attrName>
                                        </p:attrNameLst>
                                      </p:cBhvr>
                                    </p:anim>
                                    <p:anim by="(#ppt_w*0.50)" calcmode="lin" valueType="num">
                                      <p:cBhvr>
                                        <p:cTn id="49" dur="500" decel="50000" autoRev="1" fill="hold">
                                          <p:stCondLst>
                                            <p:cond delay="0"/>
                                          </p:stCondLst>
                                        </p:cTn>
                                        <p:tgtEl>
                                          <p:spTgt spid="3">
                                            <p:txEl>
                                              <p:pRg st="1" end="1"/>
                                            </p:txEl>
                                          </p:spTgt>
                                        </p:tgtEl>
                                        <p:attrNameLst>
                                          <p:attrName>ppt_x</p:attrName>
                                        </p:attrNameLst>
                                      </p:cBhvr>
                                    </p:anim>
                                    <p:anim from="(-#ppt_h/2)" to="(#ppt_y)" calcmode="lin" valueType="num">
                                      <p:cBhvr>
                                        <p:cTn id="50" dur="1000" fill="hold">
                                          <p:stCondLst>
                                            <p:cond delay="0"/>
                                          </p:stCondLst>
                                        </p:cTn>
                                        <p:tgtEl>
                                          <p:spTgt spid="3">
                                            <p:txEl>
                                              <p:pRg st="1" end="1"/>
                                            </p:txEl>
                                          </p:spTgt>
                                        </p:tgtEl>
                                        <p:attrNameLst>
                                          <p:attrName>ppt_y</p:attrName>
                                        </p:attrNameLst>
                                      </p:cBhvr>
                                    </p:anim>
                                    <p:animRot by="21600000">
                                      <p:cBhvr>
                                        <p:cTn id="51"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sp>
        <p:nvSpPr>
          <p:cNvPr id="2" name="Rectangle 1"/>
          <p:cNvSpPr/>
          <p:nvPr/>
        </p:nvSpPr>
        <p:spPr>
          <a:xfrm>
            <a:off x="416140" y="548999"/>
            <a:ext cx="11359720" cy="6001643"/>
          </a:xfrm>
          <a:prstGeom prst="rect">
            <a:avLst/>
          </a:prstGeom>
        </p:spPr>
        <p:txBody>
          <a:bodyPr wrap="square">
            <a:spAutoFit/>
          </a:bodyPr>
          <a:lstStyle/>
          <a:p>
            <a:r>
              <a:rPr lang="fr-FR" sz="3200" b="1" dirty="0"/>
              <a:t>Connaissez-vous Mon doigt dans ta rue ? Lancé en septembre 2017, cette page Instagram suivie par plus de 45 000 abonnés regroupe plusieurs clichés qui suivent tous le même principe. Une inscription sur une devanture de boutique ou sur une affiche publicitaire, et une main qui vient cacher avec ses doigts certaines lettres pour complètement changer le sens du message. Une parodie qui a pour but ici de rendre le message vulgaire et souvent très connoté sexuellement. Par exemple si je vous dis « Canal + » et qu’il faut enlever la première lettre, vous voyez ce que ça peut donner. Alors quoi de mieux qu’un Top 69 pour découvrir Mon doigt dans ta rue ? Attention, ça peut être </a:t>
            </a:r>
            <a:r>
              <a:rPr lang="fr-FR" sz="3200" b="1" dirty="0" smtClean="0"/>
              <a:t>quelque fois </a:t>
            </a:r>
            <a:r>
              <a:rPr lang="fr-FR" sz="3200" b="1" dirty="0"/>
              <a:t>assez trash.</a:t>
            </a:r>
          </a:p>
        </p:txBody>
      </p:sp>
    </p:spTree>
    <p:extLst>
      <p:ext uri="{BB962C8B-B14F-4D97-AF65-F5344CB8AC3E}">
        <p14:creationId xmlns:p14="http://schemas.microsoft.com/office/powerpoint/2010/main" val="9433961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pic>
        <p:nvPicPr>
          <p:cNvPr id="2" name="Image 1"/>
          <p:cNvPicPr>
            <a:picLocks noChangeAspect="1"/>
          </p:cNvPicPr>
          <p:nvPr/>
        </p:nvPicPr>
        <p:blipFill rotWithShape="1">
          <a:blip r:embed="rId3"/>
          <a:srcRect l="22870" t="19166" r="33009" b="11631"/>
          <a:stretch/>
        </p:blipFill>
        <p:spPr>
          <a:xfrm>
            <a:off x="2396852" y="369518"/>
            <a:ext cx="7398296" cy="6457680"/>
          </a:xfrm>
          <a:prstGeom prst="rect">
            <a:avLst/>
          </a:prstGeom>
          <a:effectLst>
            <a:softEdge rad="127000"/>
          </a:effectLst>
        </p:spPr>
      </p:pic>
    </p:spTree>
    <p:extLst>
      <p:ext uri="{BB962C8B-B14F-4D97-AF65-F5344CB8AC3E}">
        <p14:creationId xmlns:p14="http://schemas.microsoft.com/office/powerpoint/2010/main" val="360146587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pic>
        <p:nvPicPr>
          <p:cNvPr id="2" name="Image 1"/>
          <p:cNvPicPr>
            <a:picLocks noChangeAspect="1"/>
          </p:cNvPicPr>
          <p:nvPr/>
        </p:nvPicPr>
        <p:blipFill rotWithShape="1">
          <a:blip r:embed="rId3"/>
          <a:srcRect l="22935" t="25302" r="33044" b="3165"/>
          <a:stretch/>
        </p:blipFill>
        <p:spPr>
          <a:xfrm>
            <a:off x="2557670" y="365126"/>
            <a:ext cx="7106260" cy="6492138"/>
          </a:xfrm>
          <a:prstGeom prst="rect">
            <a:avLst/>
          </a:prstGeom>
          <a:effectLst>
            <a:softEdge rad="127000"/>
          </a:effectLst>
        </p:spPr>
      </p:pic>
    </p:spTree>
    <p:extLst>
      <p:ext uri="{BB962C8B-B14F-4D97-AF65-F5344CB8AC3E}">
        <p14:creationId xmlns:p14="http://schemas.microsoft.com/office/powerpoint/2010/main" val="85357458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pic>
        <p:nvPicPr>
          <p:cNvPr id="2" name="Image 1"/>
          <p:cNvPicPr>
            <a:picLocks noChangeAspect="1"/>
          </p:cNvPicPr>
          <p:nvPr/>
        </p:nvPicPr>
        <p:blipFill rotWithShape="1">
          <a:blip r:embed="rId3"/>
          <a:srcRect l="19130" t="27429" r="43804" b="7805"/>
          <a:stretch/>
        </p:blipFill>
        <p:spPr>
          <a:xfrm>
            <a:off x="2803764" y="389390"/>
            <a:ext cx="6584467" cy="6468610"/>
          </a:xfrm>
          <a:prstGeom prst="rect">
            <a:avLst/>
          </a:prstGeom>
          <a:effectLst>
            <a:softEdge rad="127000"/>
          </a:effectLst>
        </p:spPr>
      </p:pic>
    </p:spTree>
    <p:extLst>
      <p:ext uri="{BB962C8B-B14F-4D97-AF65-F5344CB8AC3E}">
        <p14:creationId xmlns:p14="http://schemas.microsoft.com/office/powerpoint/2010/main" val="410033706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pic>
        <p:nvPicPr>
          <p:cNvPr id="2" name="Image 1"/>
          <p:cNvPicPr>
            <a:picLocks noChangeAspect="1"/>
          </p:cNvPicPr>
          <p:nvPr/>
        </p:nvPicPr>
        <p:blipFill rotWithShape="1">
          <a:blip r:embed="rId3"/>
          <a:srcRect l="22935" t="22402" r="32935" b="3745"/>
          <a:stretch/>
        </p:blipFill>
        <p:spPr>
          <a:xfrm>
            <a:off x="2743200" y="435486"/>
            <a:ext cx="6793285" cy="6391712"/>
          </a:xfrm>
          <a:prstGeom prst="rect">
            <a:avLst/>
          </a:prstGeom>
          <a:effectLst>
            <a:softEdge rad="127000"/>
          </a:effectLst>
        </p:spPr>
      </p:pic>
    </p:spTree>
    <p:extLst>
      <p:ext uri="{BB962C8B-B14F-4D97-AF65-F5344CB8AC3E}">
        <p14:creationId xmlns:p14="http://schemas.microsoft.com/office/powerpoint/2010/main" val="292019521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pic>
        <p:nvPicPr>
          <p:cNvPr id="2" name="Image 1"/>
          <p:cNvPicPr>
            <a:picLocks noChangeAspect="1"/>
          </p:cNvPicPr>
          <p:nvPr/>
        </p:nvPicPr>
        <p:blipFill rotWithShape="1">
          <a:blip r:embed="rId3"/>
          <a:srcRect l="19456" t="14668" r="43587" b="19792"/>
          <a:stretch/>
        </p:blipFill>
        <p:spPr>
          <a:xfrm>
            <a:off x="2879224" y="400110"/>
            <a:ext cx="6433548" cy="6414625"/>
          </a:xfrm>
          <a:prstGeom prst="rect">
            <a:avLst/>
          </a:prstGeom>
          <a:effectLst>
            <a:softEdge rad="127000"/>
          </a:effectLst>
        </p:spPr>
      </p:pic>
    </p:spTree>
    <p:extLst>
      <p:ext uri="{BB962C8B-B14F-4D97-AF65-F5344CB8AC3E}">
        <p14:creationId xmlns:p14="http://schemas.microsoft.com/office/powerpoint/2010/main" val="238945947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pic>
        <p:nvPicPr>
          <p:cNvPr id="2" name="Image 1"/>
          <p:cNvPicPr>
            <a:picLocks noChangeAspect="1"/>
          </p:cNvPicPr>
          <p:nvPr/>
        </p:nvPicPr>
        <p:blipFill rotWithShape="1">
          <a:blip r:embed="rId3"/>
          <a:srcRect l="20109" t="21048" r="43696" b="13412"/>
          <a:stretch/>
        </p:blipFill>
        <p:spPr>
          <a:xfrm>
            <a:off x="2955321" y="453694"/>
            <a:ext cx="6281354" cy="6394531"/>
          </a:xfrm>
          <a:prstGeom prst="rect">
            <a:avLst/>
          </a:prstGeom>
          <a:effectLst>
            <a:softEdge rad="127000"/>
          </a:effectLst>
        </p:spPr>
      </p:pic>
    </p:spTree>
    <p:extLst>
      <p:ext uri="{BB962C8B-B14F-4D97-AF65-F5344CB8AC3E}">
        <p14:creationId xmlns:p14="http://schemas.microsoft.com/office/powerpoint/2010/main" val="34132980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pic>
        <p:nvPicPr>
          <p:cNvPr id="2" name="Image 1"/>
          <p:cNvPicPr>
            <a:picLocks noChangeAspect="1"/>
          </p:cNvPicPr>
          <p:nvPr/>
        </p:nvPicPr>
        <p:blipFill rotWithShape="1">
          <a:blip r:embed="rId3"/>
          <a:srcRect l="19674" t="19115" r="43587" b="15539"/>
          <a:stretch/>
        </p:blipFill>
        <p:spPr>
          <a:xfrm>
            <a:off x="2867929" y="400110"/>
            <a:ext cx="6456138" cy="6456137"/>
          </a:xfrm>
          <a:prstGeom prst="rect">
            <a:avLst/>
          </a:prstGeom>
          <a:effectLst>
            <a:softEdge rad="127000"/>
          </a:effectLst>
        </p:spPr>
      </p:pic>
    </p:spTree>
    <p:extLst>
      <p:ext uri="{BB962C8B-B14F-4D97-AF65-F5344CB8AC3E}">
        <p14:creationId xmlns:p14="http://schemas.microsoft.com/office/powerpoint/2010/main" val="133067694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pic>
        <p:nvPicPr>
          <p:cNvPr id="2" name="Image 1"/>
          <p:cNvPicPr>
            <a:picLocks noChangeAspect="1"/>
          </p:cNvPicPr>
          <p:nvPr/>
        </p:nvPicPr>
        <p:blipFill rotWithShape="1">
          <a:blip r:embed="rId3"/>
          <a:srcRect l="20000" t="16796" r="43587" b="18052"/>
          <a:stretch/>
        </p:blipFill>
        <p:spPr>
          <a:xfrm>
            <a:off x="2843301" y="365125"/>
            <a:ext cx="6505398" cy="6544237"/>
          </a:xfrm>
          <a:prstGeom prst="rect">
            <a:avLst/>
          </a:prstGeom>
          <a:effectLst>
            <a:softEdge rad="127000"/>
          </a:effectLst>
        </p:spPr>
      </p:pic>
    </p:spTree>
    <p:extLst>
      <p:ext uri="{BB962C8B-B14F-4D97-AF65-F5344CB8AC3E}">
        <p14:creationId xmlns:p14="http://schemas.microsoft.com/office/powerpoint/2010/main" val="22513918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pic>
        <p:nvPicPr>
          <p:cNvPr id="2" name="Image 1"/>
          <p:cNvPicPr>
            <a:picLocks noChangeAspect="1"/>
          </p:cNvPicPr>
          <p:nvPr/>
        </p:nvPicPr>
        <p:blipFill rotWithShape="1">
          <a:blip r:embed="rId3"/>
          <a:srcRect l="19239" t="24529" r="43587" b="9738"/>
          <a:stretch/>
        </p:blipFill>
        <p:spPr>
          <a:xfrm>
            <a:off x="2768284" y="365125"/>
            <a:ext cx="6526154" cy="6487988"/>
          </a:xfrm>
          <a:prstGeom prst="rect">
            <a:avLst/>
          </a:prstGeom>
          <a:effectLst>
            <a:softEdge rad="127000"/>
          </a:effectLst>
        </p:spPr>
      </p:pic>
    </p:spTree>
    <p:extLst>
      <p:ext uri="{BB962C8B-B14F-4D97-AF65-F5344CB8AC3E}">
        <p14:creationId xmlns:p14="http://schemas.microsoft.com/office/powerpoint/2010/main" val="28022869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12</a:t>
            </a:fld>
            <a:endParaRPr lang="fr-FR" sz="1600" b="1" dirty="0"/>
          </a:p>
        </p:txBody>
      </p:sp>
      <p:pic>
        <p:nvPicPr>
          <p:cNvPr id="2" name="Image 1"/>
          <p:cNvPicPr>
            <a:picLocks noChangeAspect="1"/>
          </p:cNvPicPr>
          <p:nvPr/>
        </p:nvPicPr>
        <p:blipFill rotWithShape="1">
          <a:blip r:embed="rId3"/>
          <a:srcRect l="20000" t="18148" r="43696" b="16699"/>
          <a:stretch/>
        </p:blipFill>
        <p:spPr>
          <a:xfrm>
            <a:off x="2928730" y="435761"/>
            <a:ext cx="6334540" cy="6391437"/>
          </a:xfrm>
          <a:prstGeom prst="rect">
            <a:avLst/>
          </a:prstGeom>
          <a:effectLst>
            <a:softEdge rad="127000"/>
          </a:effectLst>
        </p:spPr>
      </p:pic>
    </p:spTree>
    <p:extLst>
      <p:ext uri="{BB962C8B-B14F-4D97-AF65-F5344CB8AC3E}">
        <p14:creationId xmlns:p14="http://schemas.microsoft.com/office/powerpoint/2010/main" val="355703967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13</a:t>
            </a:fld>
            <a:endParaRPr lang="fr-FR" sz="1600" b="1" dirty="0"/>
          </a:p>
        </p:txBody>
      </p:sp>
      <p:pic>
        <p:nvPicPr>
          <p:cNvPr id="2" name="Image 1"/>
          <p:cNvPicPr>
            <a:picLocks noChangeAspect="1"/>
          </p:cNvPicPr>
          <p:nvPr/>
        </p:nvPicPr>
        <p:blipFill rotWithShape="1">
          <a:blip r:embed="rId3"/>
          <a:srcRect l="19456" t="17376" r="43587" b="16892"/>
          <a:stretch/>
        </p:blipFill>
        <p:spPr>
          <a:xfrm>
            <a:off x="2902225" y="439650"/>
            <a:ext cx="6387549" cy="6387548"/>
          </a:xfrm>
          <a:prstGeom prst="rect">
            <a:avLst/>
          </a:prstGeom>
          <a:effectLst>
            <a:softEdge rad="127000"/>
          </a:effectLst>
        </p:spPr>
      </p:pic>
    </p:spTree>
    <p:extLst>
      <p:ext uri="{BB962C8B-B14F-4D97-AF65-F5344CB8AC3E}">
        <p14:creationId xmlns:p14="http://schemas.microsoft.com/office/powerpoint/2010/main" val="40415408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14</a:t>
            </a:fld>
            <a:endParaRPr lang="fr-FR" sz="1600" b="1" dirty="0"/>
          </a:p>
        </p:txBody>
      </p:sp>
      <p:pic>
        <p:nvPicPr>
          <p:cNvPr id="2" name="Image 1"/>
          <p:cNvPicPr>
            <a:picLocks noChangeAspect="1"/>
          </p:cNvPicPr>
          <p:nvPr/>
        </p:nvPicPr>
        <p:blipFill rotWithShape="1">
          <a:blip r:embed="rId3"/>
          <a:srcRect l="19348" t="18342" r="43695" b="16119"/>
          <a:stretch/>
        </p:blipFill>
        <p:spPr>
          <a:xfrm>
            <a:off x="2882346" y="400110"/>
            <a:ext cx="6427304" cy="6408397"/>
          </a:xfrm>
          <a:prstGeom prst="rect">
            <a:avLst/>
          </a:prstGeom>
          <a:effectLst>
            <a:softEdge rad="127000"/>
          </a:effectLst>
        </p:spPr>
      </p:pic>
    </p:spTree>
    <p:extLst>
      <p:ext uri="{BB962C8B-B14F-4D97-AF65-F5344CB8AC3E}">
        <p14:creationId xmlns:p14="http://schemas.microsoft.com/office/powerpoint/2010/main" val="202067832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15</a:t>
            </a:fld>
            <a:endParaRPr lang="fr-FR" sz="1600" b="1" dirty="0"/>
          </a:p>
        </p:txBody>
      </p:sp>
      <p:pic>
        <p:nvPicPr>
          <p:cNvPr id="2" name="Image 1"/>
          <p:cNvPicPr>
            <a:picLocks noChangeAspect="1"/>
          </p:cNvPicPr>
          <p:nvPr/>
        </p:nvPicPr>
        <p:blipFill rotWithShape="1">
          <a:blip r:embed="rId3"/>
          <a:srcRect l="19783" t="20663" r="44022" b="13798"/>
          <a:stretch/>
        </p:blipFill>
        <p:spPr>
          <a:xfrm>
            <a:off x="2948606" y="418996"/>
            <a:ext cx="6294783" cy="6408202"/>
          </a:xfrm>
          <a:prstGeom prst="rect">
            <a:avLst/>
          </a:prstGeom>
          <a:effectLst>
            <a:softEdge rad="127000"/>
          </a:effectLst>
        </p:spPr>
      </p:pic>
    </p:spTree>
    <p:extLst>
      <p:ext uri="{BB962C8B-B14F-4D97-AF65-F5344CB8AC3E}">
        <p14:creationId xmlns:p14="http://schemas.microsoft.com/office/powerpoint/2010/main" val="111458568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16</a:t>
            </a:fld>
            <a:endParaRPr lang="fr-FR" sz="1600" b="1" dirty="0"/>
          </a:p>
        </p:txBody>
      </p:sp>
      <p:pic>
        <p:nvPicPr>
          <p:cNvPr id="2" name="Imag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01221" y="-30802"/>
            <a:ext cx="12192000" cy="6858000"/>
          </a:xfrm>
          <a:prstGeom prst="rect">
            <a:avLst/>
          </a:prstGeom>
          <a:effectLst>
            <a:glow rad="63500">
              <a:schemeClr val="accent2">
                <a:satMod val="175000"/>
                <a:alpha val="40000"/>
              </a:schemeClr>
            </a:glow>
          </a:effectLst>
        </p:spPr>
      </p:pic>
      <p:sp>
        <p:nvSpPr>
          <p:cNvPr id="3" name="Rectangle 2"/>
          <p:cNvSpPr/>
          <p:nvPr/>
        </p:nvSpPr>
        <p:spPr>
          <a:xfrm>
            <a:off x="1249095" y="1647560"/>
            <a:ext cx="9693808" cy="3570208"/>
          </a:xfrm>
          <a:prstGeom prst="rect">
            <a:avLst/>
          </a:prstGeom>
        </p:spPr>
        <p:txBody>
          <a:bodyPr wrap="none">
            <a:spAutoFit/>
          </a:bodyPr>
          <a:lstStyle/>
          <a:p>
            <a:r>
              <a:rPr lang="fr-FR" sz="6600" b="1" dirty="0" smtClean="0"/>
              <a:t>                   C’était</a:t>
            </a:r>
          </a:p>
          <a:p>
            <a:r>
              <a:rPr lang="fr-FR" sz="8000" b="1" dirty="0" smtClean="0"/>
              <a:t>Mon </a:t>
            </a:r>
            <a:r>
              <a:rPr lang="fr-FR" sz="8000" b="1" dirty="0"/>
              <a:t>Doigt dans ta </a:t>
            </a:r>
            <a:r>
              <a:rPr lang="fr-FR" sz="8000" b="1" dirty="0" smtClean="0"/>
              <a:t>rue</a:t>
            </a:r>
          </a:p>
          <a:p>
            <a:r>
              <a:rPr lang="fr-FR" sz="8000" b="1" dirty="0"/>
              <a:t> </a:t>
            </a:r>
            <a:r>
              <a:rPr lang="fr-FR" sz="8000" b="1" dirty="0" smtClean="0"/>
              <a:t>            par Lande</a:t>
            </a:r>
            <a:endParaRPr lang="fr-FR" sz="8000" b="1" dirty="0"/>
          </a:p>
        </p:txBody>
      </p:sp>
    </p:spTree>
    <p:extLst>
      <p:ext uri="{BB962C8B-B14F-4D97-AF65-F5344CB8AC3E}">
        <p14:creationId xmlns:p14="http://schemas.microsoft.com/office/powerpoint/2010/main" val="3694227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3">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3">
                                            <p:txEl>
                                              <p:pRg st="0" end="0"/>
                                            </p:txEl>
                                          </p:spTgt>
                                        </p:tgtEl>
                                        <p:attrNameLst>
                                          <p:attrName>ppt_w</p:attrName>
                                        </p:attrNameLst>
                                      </p:cBhvr>
                                    </p:anim>
                                    <p:anim by="(#ppt_w*0.50)" calcmode="lin" valueType="num">
                                      <p:cBhvr>
                                        <p:cTn id="41" dur="500" decel="50000" autoRev="1" fill="hold">
                                          <p:stCondLst>
                                            <p:cond delay="0"/>
                                          </p:stCondLst>
                                        </p:cTn>
                                        <p:tgtEl>
                                          <p:spTgt spid="3">
                                            <p:txEl>
                                              <p:pRg st="0" end="0"/>
                                            </p:txEl>
                                          </p:spTgt>
                                        </p:tgtEl>
                                        <p:attrNameLst>
                                          <p:attrName>ppt_x</p:attrName>
                                        </p:attrNameLst>
                                      </p:cBhvr>
                                    </p:anim>
                                    <p:anim from="(-#ppt_h/2)" to="(#ppt_y)" calcmode="lin" valueType="num">
                                      <p:cBhvr>
                                        <p:cTn id="42" dur="1000" fill="hold">
                                          <p:stCondLst>
                                            <p:cond delay="0"/>
                                          </p:stCondLst>
                                        </p:cTn>
                                        <p:tgtEl>
                                          <p:spTgt spid="3">
                                            <p:txEl>
                                              <p:pRg st="0" end="0"/>
                                            </p:txEl>
                                          </p:spTgt>
                                        </p:tgtEl>
                                        <p:attrNameLst>
                                          <p:attrName>ppt_y</p:attrName>
                                        </p:attrNameLst>
                                      </p:cBhvr>
                                    </p:anim>
                                    <p:animRot by="21600000">
                                      <p:cBhvr>
                                        <p:cTn id="43" dur="1000" fill="hold">
                                          <p:stCondLst>
                                            <p:cond delay="0"/>
                                          </p:stCondLst>
                                        </p:cTn>
                                        <p:tgtEl>
                                          <p:spTgt spid="3">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3">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3">
                                            <p:txEl>
                                              <p:pRg st="1" end="1"/>
                                            </p:txEl>
                                          </p:spTgt>
                                        </p:tgtEl>
                                        <p:attrNameLst>
                                          <p:attrName>ppt_w</p:attrName>
                                        </p:attrNameLst>
                                      </p:cBhvr>
                                    </p:anim>
                                    <p:anim by="(#ppt_w*0.50)" calcmode="lin" valueType="num">
                                      <p:cBhvr>
                                        <p:cTn id="49" dur="500" decel="50000" autoRev="1" fill="hold">
                                          <p:stCondLst>
                                            <p:cond delay="0"/>
                                          </p:stCondLst>
                                        </p:cTn>
                                        <p:tgtEl>
                                          <p:spTgt spid="3">
                                            <p:txEl>
                                              <p:pRg st="1" end="1"/>
                                            </p:txEl>
                                          </p:spTgt>
                                        </p:tgtEl>
                                        <p:attrNameLst>
                                          <p:attrName>ppt_x</p:attrName>
                                        </p:attrNameLst>
                                      </p:cBhvr>
                                    </p:anim>
                                    <p:anim from="(-#ppt_h/2)" to="(#ppt_y)" calcmode="lin" valueType="num">
                                      <p:cBhvr>
                                        <p:cTn id="50" dur="1000" fill="hold">
                                          <p:stCondLst>
                                            <p:cond delay="0"/>
                                          </p:stCondLst>
                                        </p:cTn>
                                        <p:tgtEl>
                                          <p:spTgt spid="3">
                                            <p:txEl>
                                              <p:pRg st="1" end="1"/>
                                            </p:txEl>
                                          </p:spTgt>
                                        </p:tgtEl>
                                        <p:attrNameLst>
                                          <p:attrName>ppt_y</p:attrName>
                                        </p:attrNameLst>
                                      </p:cBhvr>
                                    </p:anim>
                                    <p:animRot by="21600000">
                                      <p:cBhvr>
                                        <p:cTn id="51" dur="1000" fill="hold">
                                          <p:stCondLst>
                                            <p:cond delay="0"/>
                                          </p:stCondLst>
                                        </p:cTn>
                                        <p:tgtEl>
                                          <p:spTgt spid="3">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3">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3">
                                            <p:txEl>
                                              <p:pRg st="2" end="2"/>
                                            </p:txEl>
                                          </p:spTgt>
                                        </p:tgtEl>
                                        <p:attrNameLst>
                                          <p:attrName>ppt_w</p:attrName>
                                        </p:attrNameLst>
                                      </p:cBhvr>
                                    </p:anim>
                                    <p:anim by="(#ppt_w*0.50)" calcmode="lin" valueType="num">
                                      <p:cBhvr>
                                        <p:cTn id="57" dur="500" decel="50000" autoRev="1" fill="hold">
                                          <p:stCondLst>
                                            <p:cond delay="0"/>
                                          </p:stCondLst>
                                        </p:cTn>
                                        <p:tgtEl>
                                          <p:spTgt spid="3">
                                            <p:txEl>
                                              <p:pRg st="2" end="2"/>
                                            </p:txEl>
                                          </p:spTgt>
                                        </p:tgtEl>
                                        <p:attrNameLst>
                                          <p:attrName>ppt_x</p:attrName>
                                        </p:attrNameLst>
                                      </p:cBhvr>
                                    </p:anim>
                                    <p:anim from="(-#ppt_h/2)" to="(#ppt_y)" calcmode="lin" valueType="num">
                                      <p:cBhvr>
                                        <p:cTn id="58" dur="1000" fill="hold">
                                          <p:stCondLst>
                                            <p:cond delay="0"/>
                                          </p:stCondLst>
                                        </p:cTn>
                                        <p:tgtEl>
                                          <p:spTgt spid="3">
                                            <p:txEl>
                                              <p:pRg st="2" end="2"/>
                                            </p:txEl>
                                          </p:spTgt>
                                        </p:tgtEl>
                                        <p:attrNameLst>
                                          <p:attrName>ppt_y</p:attrName>
                                        </p:attrNameLst>
                                      </p:cBhvr>
                                    </p:anim>
                                    <p:animRot by="21600000">
                                      <p:cBhvr>
                                        <p:cTn id="59"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355</TotalTime>
  <Words>424</Words>
  <Application>Microsoft Office PowerPoint</Application>
  <PresentationFormat>Grand écran</PresentationFormat>
  <Paragraphs>86</Paragraphs>
  <Slides>16</Slides>
  <Notes>16</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16</vt:i4>
      </vt:variant>
    </vt:vector>
  </HeadingPairs>
  <TitlesOfParts>
    <vt:vector size="20" baseType="lpstr">
      <vt:lpstr>Arial</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10</cp:revision>
  <dcterms:created xsi:type="dcterms:W3CDTF">2019-01-01T15:07:43Z</dcterms:created>
  <dcterms:modified xsi:type="dcterms:W3CDTF">2019-01-09T01:34:05Z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