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7" r:id="rId6"/>
    <p:sldId id="268" r:id="rId7"/>
    <p:sldId id="269" r:id="rId8"/>
    <p:sldId id="261" r:id="rId9"/>
    <p:sldId id="262" r:id="rId10"/>
    <p:sldId id="263" r:id="rId11"/>
    <p:sldId id="264" r:id="rId12"/>
    <p:sldId id="265" r:id="rId13"/>
    <p:sldId id="270" r:id="rId14"/>
    <p:sldId id="271" r:id="rId15"/>
    <p:sldId id="274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T3s5F1LP6QTIneGWY6mPg==" hashData="DKTCWebsCvugDyfOvXfQKyxwnOAb6kKvfhErCYqdm9H3tTgKNchbsBzb1Cs3fVP5SXNyiXaL222ABZ8HVjQQq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27/05/2019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65660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97000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6393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9306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69332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7925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0034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60621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7936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21413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6336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1484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456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27/05/2019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27/05/2019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27/05/2019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988" y="656176"/>
            <a:ext cx="11053006" cy="559051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32518"/>
            <a:ext cx="9173980" cy="611417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912951" y="1642402"/>
            <a:ext cx="8535350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   Mais se sont 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Les Pires Réflexions N° </a:t>
            </a:r>
            <a:r>
              <a:rPr lang="fr-FR" sz="72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5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.</a:t>
            </a:r>
            <a:endParaRPr lang="fr-FR" sz="72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Par Lande</a:t>
            </a:r>
            <a:endParaRPr lang="fr-FR" sz="72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bloot_001.wav"/>
          </p:stSnd>
        </p:sndAc>
      </p:transition>
    </mc:Choice>
    <mc:Fallback>
      <p:transition spd="slow" advTm="13000">
        <p:circle/>
        <p:sndAc>
          <p:stSnd loop="1">
            <p:snd r:embed="rId3" name="bloot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95328" y="651477"/>
            <a:ext cx="8001344" cy="55925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 r="-370"/>
          <a:stretch/>
        </p:blipFill>
        <p:spPr>
          <a:xfrm>
            <a:off x="2952645" y="663581"/>
            <a:ext cx="6286709" cy="5613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917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4791" y="921961"/>
            <a:ext cx="10947400" cy="50140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1204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2300" y="649037"/>
            <a:ext cx="11006478" cy="566976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771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640" b="7056"/>
          <a:stretch/>
        </p:blipFill>
        <p:spPr>
          <a:xfrm>
            <a:off x="3327400" y="660249"/>
            <a:ext cx="5626100" cy="56125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710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81"/>
          <a:stretch/>
        </p:blipFill>
        <p:spPr>
          <a:xfrm>
            <a:off x="2864300" y="707390"/>
            <a:ext cx="6488381" cy="55263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793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02000" y="645410"/>
            <a:ext cx="5562600" cy="56537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337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55"/>
          <a:stretch/>
        </p:blipFill>
        <p:spPr>
          <a:xfrm>
            <a:off x="1828800" y="653339"/>
            <a:ext cx="8534400" cy="55513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5440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62" b="14699"/>
          <a:stretch/>
        </p:blipFill>
        <p:spPr>
          <a:xfrm>
            <a:off x="2705444" y="608480"/>
            <a:ext cx="6877050" cy="5641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5486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02301" y="326036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3141" y="1335509"/>
            <a:ext cx="11025717" cy="41869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3165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7264" y="1311453"/>
            <a:ext cx="11057471" cy="42350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3574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553" y="1661750"/>
            <a:ext cx="10904894" cy="3377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865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00" y="673100"/>
            <a:ext cx="9118600" cy="5562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9681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988" y="652478"/>
            <a:ext cx="11053006" cy="559051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27/05/2019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010" y="71401"/>
            <a:ext cx="9173980" cy="611417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2587668" y="1720840"/>
            <a:ext cx="701666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 Mais se sont 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Les Pires Réflexions .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</a:t>
            </a:r>
            <a:endParaRPr lang="fr-FR" sz="72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682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386</TotalTime>
  <Words>265</Words>
  <Application>Microsoft Office PowerPoint</Application>
  <PresentationFormat>Grand écran</PresentationFormat>
  <Paragraphs>81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72</cp:revision>
  <dcterms:created xsi:type="dcterms:W3CDTF">2019-02-26T12:55:36Z</dcterms:created>
  <dcterms:modified xsi:type="dcterms:W3CDTF">2019-05-27T18:08:43Z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