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7" r:id="rId6"/>
    <p:sldId id="268" r:id="rId7"/>
    <p:sldId id="269" r:id="rId8"/>
    <p:sldId id="261" r:id="rId9"/>
    <p:sldId id="262" r:id="rId10"/>
    <p:sldId id="263" r:id="rId11"/>
    <p:sldId id="264" r:id="rId12"/>
    <p:sldId id="265" r:id="rId13"/>
    <p:sldId id="270" r:id="rId14"/>
    <p:sldId id="271" r:id="rId15"/>
    <p:sldId id="274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rY5kTTQFGxOz2jJXGbiGg==" hashData="ciqN3Iq76PZ49WElmJpRbb51VVIye1HfW97Pq16dJqpsn61xVM7UD5ZxWgo+KhGgqD+Egg5wZwFztuObxuiXC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27/05/2019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65660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97000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66393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29306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69332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07925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40034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60621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7936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21413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76336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41484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4567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27/05/2019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27/05/2019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27/05/2019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988" y="656176"/>
            <a:ext cx="11053006" cy="559051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32518"/>
            <a:ext cx="9173980" cy="6114175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912951" y="1642402"/>
            <a:ext cx="8535350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   Mais se sont </a:t>
            </a: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Les Pires Réflexions N° </a:t>
            </a:r>
            <a:r>
              <a:rPr lang="fr-FR" sz="72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4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.</a:t>
            </a:r>
            <a:endParaRPr lang="fr-FR" sz="72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Par Lande</a:t>
            </a:r>
            <a:endParaRPr lang="fr-FR" sz="72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bloot_001.wav"/>
          </p:stSnd>
        </p:sndAc>
      </p:transition>
    </mc:Choice>
    <mc:Fallback>
      <p:transition spd="slow" advTm="13000">
        <p:circle/>
        <p:sndAc>
          <p:stSnd loop="1">
            <p:snd r:embed="rId3" name="bloot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81"/>
          <a:stretch/>
        </p:blipFill>
        <p:spPr>
          <a:xfrm>
            <a:off x="725214" y="818255"/>
            <a:ext cx="10698450" cy="50465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7382" y="826751"/>
            <a:ext cx="10688969" cy="5358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29177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81"/>
          <a:stretch/>
        </p:blipFill>
        <p:spPr>
          <a:xfrm>
            <a:off x="677917" y="676858"/>
            <a:ext cx="10837323" cy="53731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1204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986470" y="658544"/>
            <a:ext cx="10219059" cy="55783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1771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77814" y="659751"/>
            <a:ext cx="7236372" cy="55759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1710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83799" y="623810"/>
            <a:ext cx="8449383" cy="56478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793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52"/>
          <a:stretch/>
        </p:blipFill>
        <p:spPr>
          <a:xfrm>
            <a:off x="838200" y="667292"/>
            <a:ext cx="10700601" cy="55234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337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734" b="4906"/>
          <a:stretch/>
        </p:blipFill>
        <p:spPr>
          <a:xfrm>
            <a:off x="1507813" y="619092"/>
            <a:ext cx="9176374" cy="56198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5440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6402" y="1623847"/>
            <a:ext cx="10872425" cy="36260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05486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02301" y="326036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8"/>
          <a:stretch/>
        </p:blipFill>
        <p:spPr>
          <a:xfrm>
            <a:off x="570197" y="1529255"/>
            <a:ext cx="11033224" cy="38852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31659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5445" y="586705"/>
            <a:ext cx="6806094" cy="57055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63574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794" b="19356"/>
          <a:stretch/>
        </p:blipFill>
        <p:spPr>
          <a:xfrm>
            <a:off x="2636028" y="679456"/>
            <a:ext cx="6919944" cy="55365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8654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000" y="673100"/>
            <a:ext cx="9118600" cy="5562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9681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988" y="652478"/>
            <a:ext cx="11053006" cy="559051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9010" y="71401"/>
            <a:ext cx="9173980" cy="6114175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2587668" y="1720840"/>
            <a:ext cx="7016664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C’était Mais se sont </a:t>
            </a: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Les Pires Réflexions .</a:t>
            </a: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Par Lande</a:t>
            </a:r>
            <a:endParaRPr lang="fr-FR" sz="72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6682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373</TotalTime>
  <Words>265</Words>
  <Application>Microsoft Office PowerPoint</Application>
  <PresentationFormat>Grand écran</PresentationFormat>
  <Paragraphs>81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68</cp:revision>
  <dcterms:created xsi:type="dcterms:W3CDTF">2019-02-26T12:55:36Z</dcterms:created>
  <dcterms:modified xsi:type="dcterms:W3CDTF">2019-05-27T17:54:20Z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